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406" r:id="rId2"/>
    <p:sldId id="2054" r:id="rId3"/>
    <p:sldId id="305" r:id="rId4"/>
    <p:sldId id="296" r:id="rId5"/>
    <p:sldId id="306" r:id="rId6"/>
    <p:sldId id="259" r:id="rId7"/>
    <p:sldId id="322" r:id="rId8"/>
    <p:sldId id="320" r:id="rId9"/>
    <p:sldId id="324" r:id="rId10"/>
    <p:sldId id="330" r:id="rId11"/>
    <p:sldId id="317" r:id="rId12"/>
    <p:sldId id="326" r:id="rId13"/>
    <p:sldId id="319" r:id="rId14"/>
    <p:sldId id="325" r:id="rId15"/>
    <p:sldId id="318" r:id="rId16"/>
    <p:sldId id="323" r:id="rId17"/>
    <p:sldId id="314" r:id="rId18"/>
    <p:sldId id="316" r:id="rId19"/>
    <p:sldId id="405" r:id="rId20"/>
    <p:sldId id="205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DF3510-54BC-470A-8DDD-CB1F983FEF17}" name="Guest User" initials="GU" userId="S::urn:spo:anon#f43b8b5e8b4dc9edd97159a3fcdd1638c60975f3fa5907e7466bdfe199a69cd7::" providerId="AD"/>
  <p188:author id="{F7C22E59-2895-B4FD-678D-8341DA04B6F4}" name="Andrew Cheu" initials="AC" userId="S::acheu@uwfaith.org::15060872-2af5-4790-b222-d1a0e2ced5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5F6"/>
    <a:srgbClr val="F1B1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273" autoAdjust="0"/>
    <p:restoredTop sz="66497" autoAdjust="0"/>
  </p:normalViewPr>
  <p:slideViewPr>
    <p:cSldViewPr snapToGrid="0" snapToObjects="1">
      <p:cViewPr varScale="1">
        <p:scale>
          <a:sx n="103" d="100"/>
          <a:sy n="103" d="100"/>
        </p:scale>
        <p:origin x="126" y="210"/>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p:scale>
          <a:sx n="33" d="100"/>
          <a:sy n="33" d="100"/>
        </p:scale>
        <p:origin x="4074" y="150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6F2DF2-478B-98E8-DF9E-888E8C84E38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FA1BDDD-F447-5802-41F3-1E4B9FD13C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75A4D3-D88F-4C87-8324-45E01492EDB2}" type="datetimeFigureOut">
              <a:rPr lang="en-US" smtClean="0"/>
              <a:t>05/10/25</a:t>
            </a:fld>
            <a:endParaRPr lang="en-US"/>
          </a:p>
        </p:txBody>
      </p:sp>
      <p:sp>
        <p:nvSpPr>
          <p:cNvPr id="4" name="Footer Placeholder 3">
            <a:extLst>
              <a:ext uri="{FF2B5EF4-FFF2-40B4-BE49-F238E27FC236}">
                <a16:creationId xmlns:a16="http://schemas.microsoft.com/office/drawing/2014/main" id="{1D28B7D0-212A-E3E1-6DC0-4ABEF0B2435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69A594B-E40A-6E4B-A681-72F899F202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0E4944-591B-48A8-8E32-810DF5AC28A9}" type="slidenum">
              <a:rPr lang="en-US" smtClean="0"/>
              <a:t>‹#›</a:t>
            </a:fld>
            <a:endParaRPr lang="en-US"/>
          </a:p>
        </p:txBody>
      </p:sp>
    </p:spTree>
    <p:extLst>
      <p:ext uri="{BB962C8B-B14F-4D97-AF65-F5344CB8AC3E}">
        <p14:creationId xmlns:p14="http://schemas.microsoft.com/office/powerpoint/2010/main" val="1822894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EB750-B62B-A04A-ABAA-7573424965EB}" type="datetimeFigureOut">
              <a:rPr lang="en-US" smtClean="0"/>
              <a:t>05/10/25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BB670F-161D-E14C-94EB-94AD68B4AD56}" type="slidenum">
              <a:rPr lang="en-US" smtClean="0"/>
              <a:t>‹#›</a:t>
            </a:fld>
            <a:endParaRPr lang="en-US" dirty="0"/>
          </a:p>
        </p:txBody>
      </p:sp>
    </p:spTree>
    <p:extLst>
      <p:ext uri="{BB962C8B-B14F-4D97-AF65-F5344CB8AC3E}">
        <p14:creationId xmlns:p14="http://schemas.microsoft.com/office/powerpoint/2010/main" val="2921888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75476F-A808-1F46-A368-07984F6DA22E}" type="slidenum">
              <a:rPr lang="en-US" smtClean="0"/>
              <a:t>3</a:t>
            </a:fld>
            <a:endParaRPr lang="en-US" dirty="0"/>
          </a:p>
        </p:txBody>
      </p:sp>
    </p:spTree>
    <p:extLst>
      <p:ext uri="{BB962C8B-B14F-4D97-AF65-F5344CB8AC3E}">
        <p14:creationId xmlns:p14="http://schemas.microsoft.com/office/powerpoint/2010/main" val="1243721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75476F-A808-1F46-A368-07984F6DA22E}" type="slidenum">
              <a:rPr lang="en-US" smtClean="0"/>
              <a:t>12</a:t>
            </a:fld>
            <a:endParaRPr lang="en-US" dirty="0"/>
          </a:p>
        </p:txBody>
      </p:sp>
    </p:spTree>
    <p:extLst>
      <p:ext uri="{BB962C8B-B14F-4D97-AF65-F5344CB8AC3E}">
        <p14:creationId xmlns:p14="http://schemas.microsoft.com/office/powerpoint/2010/main" val="1412497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FF750-9C4E-A315-EB81-32F75895A5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264F37-42B7-CB5B-FA6F-22497B3A32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72071C-FD39-8894-528A-72F7607BFA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D44636-0A67-5E68-6EEB-F29FC67D7DEE}"/>
              </a:ext>
            </a:extLst>
          </p:cNvPr>
          <p:cNvSpPr>
            <a:spLocks noGrp="1"/>
          </p:cNvSpPr>
          <p:nvPr>
            <p:ph type="sldNum" sz="quarter" idx="5"/>
          </p:nvPr>
        </p:nvSpPr>
        <p:spPr/>
        <p:txBody>
          <a:bodyPr/>
          <a:lstStyle/>
          <a:p>
            <a:fld id="{0775476F-A808-1F46-A368-07984F6DA22E}" type="slidenum">
              <a:rPr lang="en-US" smtClean="0"/>
              <a:t>13</a:t>
            </a:fld>
            <a:endParaRPr lang="en-US" dirty="0"/>
          </a:p>
        </p:txBody>
      </p:sp>
    </p:spTree>
    <p:extLst>
      <p:ext uri="{BB962C8B-B14F-4D97-AF65-F5344CB8AC3E}">
        <p14:creationId xmlns:p14="http://schemas.microsoft.com/office/powerpoint/2010/main" val="2101862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75476F-A808-1F46-A368-07984F6DA22E}" type="slidenum">
              <a:rPr lang="en-US" smtClean="0"/>
              <a:t>14</a:t>
            </a:fld>
            <a:endParaRPr lang="en-US" dirty="0"/>
          </a:p>
        </p:txBody>
      </p:sp>
    </p:spTree>
    <p:extLst>
      <p:ext uri="{BB962C8B-B14F-4D97-AF65-F5344CB8AC3E}">
        <p14:creationId xmlns:p14="http://schemas.microsoft.com/office/powerpoint/2010/main" val="2593014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A611F-380E-8FDD-E743-DDDDEA2660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9E109F-AD62-357F-6701-B0A0C69D25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3904E5-C126-8B00-B611-307C55E307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646BF7-BF05-1627-A1F1-47D57D784C52}"/>
              </a:ext>
            </a:extLst>
          </p:cNvPr>
          <p:cNvSpPr>
            <a:spLocks noGrp="1"/>
          </p:cNvSpPr>
          <p:nvPr>
            <p:ph type="sldNum" sz="quarter" idx="5"/>
          </p:nvPr>
        </p:nvSpPr>
        <p:spPr/>
        <p:txBody>
          <a:bodyPr/>
          <a:lstStyle/>
          <a:p>
            <a:fld id="{0775476F-A808-1F46-A368-07984F6DA22E}" type="slidenum">
              <a:rPr lang="en-US" smtClean="0"/>
              <a:t>15</a:t>
            </a:fld>
            <a:endParaRPr lang="en-US" dirty="0"/>
          </a:p>
        </p:txBody>
      </p:sp>
    </p:spTree>
    <p:extLst>
      <p:ext uri="{BB962C8B-B14F-4D97-AF65-F5344CB8AC3E}">
        <p14:creationId xmlns:p14="http://schemas.microsoft.com/office/powerpoint/2010/main" val="2943235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75476F-A808-1F46-A368-07984F6DA22E}" type="slidenum">
              <a:rPr lang="en-US" smtClean="0"/>
              <a:t>16</a:t>
            </a:fld>
            <a:endParaRPr lang="en-US" dirty="0"/>
          </a:p>
        </p:txBody>
      </p:sp>
    </p:spTree>
    <p:extLst>
      <p:ext uri="{BB962C8B-B14F-4D97-AF65-F5344CB8AC3E}">
        <p14:creationId xmlns:p14="http://schemas.microsoft.com/office/powerpoint/2010/main" val="3657751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75476F-A808-1F46-A368-07984F6DA22E}" type="slidenum">
              <a:rPr lang="en-US" smtClean="0"/>
              <a:t>17</a:t>
            </a:fld>
            <a:endParaRPr lang="en-US" dirty="0"/>
          </a:p>
        </p:txBody>
      </p:sp>
    </p:spTree>
    <p:extLst>
      <p:ext uri="{BB962C8B-B14F-4D97-AF65-F5344CB8AC3E}">
        <p14:creationId xmlns:p14="http://schemas.microsoft.com/office/powerpoint/2010/main" val="3514204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71A32"/>
                </a:solidFill>
                <a:latin typeface="Arial" panose="020B0604020202020204" pitchFamily="34" charset="0"/>
                <a:cs typeface="Arial" panose="020B0604020202020204" pitchFamily="34" charset="0"/>
              </a:rPr>
              <a:t>Goals:</a:t>
            </a:r>
          </a:p>
          <a:p>
            <a:r>
              <a:rPr lang="en-US" sz="1200" b="1" dirty="0">
                <a:solidFill>
                  <a:srgbClr val="071A32"/>
                </a:solidFill>
                <a:latin typeface="Arial" panose="020B0604020202020204" pitchFamily="34" charset="0"/>
                <a:cs typeface="Arial" panose="020B0604020202020204" pitchFamily="34" charset="0"/>
              </a:rPr>
              <a:t>By the end of this workshop</a:t>
            </a:r>
            <a:r>
              <a:rPr lang="en-US" sz="1200" dirty="0">
                <a:solidFill>
                  <a:srgbClr val="071A32"/>
                </a:solidFill>
                <a:latin typeface="Arial" panose="020B0604020202020204" pitchFamily="34" charset="0"/>
                <a:cs typeface="Arial" panose="020B0604020202020204" pitchFamily="34" charset="0"/>
              </a:rPr>
              <a:t> members will:</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Arial" panose="020B0604020202020204" pitchFamily="34" charset="0"/>
                <a:cs typeface="Arial" panose="020B0604020202020204" pitchFamily="34" charset="0"/>
              </a:rPr>
              <a:t>Understand why changes are underway in our organization, including our taking the name United Women in Faith </a:t>
            </a:r>
          </a:p>
          <a:p>
            <a:pPr marL="457200" indent="-457200">
              <a:buFont typeface="Arial" panose="020B0604020202020204" pitchFamily="34" charset="0"/>
              <a:buChar char="•"/>
            </a:pPr>
            <a:r>
              <a:rPr lang="en-US" sz="1200" dirty="0">
                <a:solidFill>
                  <a:srgbClr val="071A32"/>
                </a:solidFill>
                <a:latin typeface="Arial" panose="020B0604020202020204" pitchFamily="34" charset="0"/>
                <a:cs typeface="Arial" panose="020B0604020202020204" pitchFamily="34" charset="0"/>
              </a:rPr>
              <a:t>Be familiar with new and improved programs and brand refreshment being launched in 2022.</a:t>
            </a:r>
          </a:p>
          <a:p>
            <a:pPr marL="457200" indent="-457200">
              <a:buFont typeface="Arial" panose="020B0604020202020204" pitchFamily="34" charset="0"/>
              <a:buChar char="•"/>
            </a:pPr>
            <a:r>
              <a:rPr lang="en-US" sz="1200" dirty="0">
                <a:solidFill>
                  <a:srgbClr val="071A32"/>
                </a:solidFill>
                <a:latin typeface="Arial" panose="020B0604020202020204" pitchFamily="34" charset="0"/>
                <a:cs typeface="Arial" panose="020B0604020202020204" pitchFamily="34" charset="0"/>
              </a:rPr>
              <a:t>Understand why changes are underway</a:t>
            </a:r>
          </a:p>
          <a:p>
            <a:pPr marL="457200" indent="-457200">
              <a:buFont typeface="Arial" panose="020B0604020202020204" pitchFamily="34" charset="0"/>
              <a:buChar char="•"/>
            </a:pPr>
            <a:r>
              <a:rPr lang="en-US" sz="1200" dirty="0">
                <a:solidFill>
                  <a:srgbClr val="071A32"/>
                </a:solidFill>
                <a:latin typeface="Arial" panose="020B0604020202020204" pitchFamily="34" charset="0"/>
                <a:cs typeface="Arial" panose="020B0604020202020204" pitchFamily="34" charset="0"/>
              </a:rPr>
              <a:t>Relate Jesus’ use of the new wineskins metaphor in Mark 2:21-22 to changes coming to our organization</a:t>
            </a:r>
          </a:p>
          <a:p>
            <a:pPr marL="457200" indent="-457200">
              <a:buFont typeface="Arial" panose="020B0604020202020204" pitchFamily="34" charset="0"/>
              <a:buChar char="•"/>
            </a:pPr>
            <a:r>
              <a:rPr lang="en-US" sz="1200" dirty="0">
                <a:solidFill>
                  <a:srgbClr val="071A32"/>
                </a:solidFill>
                <a:latin typeface="Arial" panose="020B0604020202020204" pitchFamily="34" charset="0"/>
                <a:cs typeface="Arial" panose="020B0604020202020204" pitchFamily="34" charset="0"/>
              </a:rPr>
              <a:t>Increase members awareness of the impact of change.</a:t>
            </a:r>
          </a:p>
          <a:p>
            <a:pPr marL="457200" indent="-457200">
              <a:buFont typeface="Arial" panose="020B0604020202020204" pitchFamily="34" charset="0"/>
              <a:buChar char="•"/>
            </a:pPr>
            <a:r>
              <a:rPr lang="en-US" sz="1200" kern="1200" dirty="0">
                <a:solidFill>
                  <a:schemeClr val="tx1"/>
                </a:solidFill>
                <a:effectLst/>
                <a:latin typeface="Arial" panose="020B0604020202020204" pitchFamily="34" charset="0"/>
                <a:cs typeface="Arial" panose="020B0604020202020204" pitchFamily="34" charset="0"/>
              </a:rPr>
              <a:t>Claim our role as influencers inviting new women to the organization, at this exciting and pivotal time, as the optimal choice for women seeking a faith-based community of women that is inclusive, spiritually nurturing, and socially relevant.</a:t>
            </a:r>
          </a:p>
          <a:p>
            <a:endParaRPr lang="en-US" sz="1200" dirty="0"/>
          </a:p>
        </p:txBody>
      </p:sp>
      <p:sp>
        <p:nvSpPr>
          <p:cNvPr id="4" name="Slide Number Placeholder 3"/>
          <p:cNvSpPr>
            <a:spLocks noGrp="1"/>
          </p:cNvSpPr>
          <p:nvPr>
            <p:ph type="sldNum" sz="quarter" idx="5"/>
          </p:nvPr>
        </p:nvSpPr>
        <p:spPr/>
        <p:txBody>
          <a:bodyPr/>
          <a:lstStyle/>
          <a:p>
            <a:fld id="{02BB670F-161D-E14C-94EB-94AD68B4AD56}" type="slidenum">
              <a:rPr lang="en-US" smtClean="0"/>
              <a:t>19</a:t>
            </a:fld>
            <a:endParaRPr lang="en-US" dirty="0"/>
          </a:p>
        </p:txBody>
      </p:sp>
    </p:spTree>
    <p:extLst>
      <p:ext uri="{BB962C8B-B14F-4D97-AF65-F5344CB8AC3E}">
        <p14:creationId xmlns:p14="http://schemas.microsoft.com/office/powerpoint/2010/main" val="3852306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Hello everyone! </a:t>
            </a:r>
          </a:p>
          <a:p>
            <a:endParaRPr lang="en-US">
              <a:cs typeface="Calibri"/>
            </a:endParaRPr>
          </a:p>
          <a:p>
            <a:r>
              <a:rPr lang="en-US">
                <a:cs typeface="Calibri"/>
              </a:rPr>
              <a:t>Let's dive in. </a:t>
            </a:r>
            <a:endParaRPr lang="en-US">
              <a:ea typeface="Calibri"/>
              <a:cs typeface="Calibri"/>
            </a:endParaRPr>
          </a:p>
          <a:p>
            <a:endParaRPr lang="en-US">
              <a:cs typeface="Calibri"/>
            </a:endParaRPr>
          </a:p>
          <a:p>
            <a:r>
              <a:rPr lang="en-US"/>
              <a:t>Welcome to the PAG Advisory Group meeting! My name is _______. And I'm join by my co-lead _______. </a:t>
            </a:r>
            <a:endParaRPr lang="en-US">
              <a:ea typeface="Calibri" panose="020F0502020204030204"/>
              <a:cs typeface="Calibri" panose="020F0502020204030204"/>
            </a:endParaRPr>
          </a:p>
          <a:p>
            <a:endParaRPr lang="en-US"/>
          </a:p>
          <a:p>
            <a:r>
              <a:rPr lang="en-US"/>
              <a:t>We want to begin with brief introductions. This is a chance for everyone to quickly share your name, conference, town and state, so we can all get familiar with who is who in the room and the unique perspectives we each bring. </a:t>
            </a:r>
            <a:endParaRPr lang="en-US">
              <a:ea typeface="Calibri"/>
              <a:cs typeface="Calibri"/>
            </a:endParaRPr>
          </a:p>
          <a:p>
            <a:endParaRPr lang="en-US"/>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F15657-BC49-1244-A84C-B928DCDE59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7405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4</a:t>
            </a:fld>
            <a:endParaRPr lang="en-US" dirty="0"/>
          </a:p>
        </p:txBody>
      </p:sp>
    </p:spTree>
    <p:extLst>
      <p:ext uri="{BB962C8B-B14F-4D97-AF65-F5344CB8AC3E}">
        <p14:creationId xmlns:p14="http://schemas.microsoft.com/office/powerpoint/2010/main" val="3270232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75476F-A808-1F46-A368-07984F6DA22E}" type="slidenum">
              <a:rPr lang="en-US" smtClean="0"/>
              <a:t>5</a:t>
            </a:fld>
            <a:endParaRPr lang="en-US" dirty="0"/>
          </a:p>
        </p:txBody>
      </p:sp>
    </p:spTree>
    <p:extLst>
      <p:ext uri="{BB962C8B-B14F-4D97-AF65-F5344CB8AC3E}">
        <p14:creationId xmlns:p14="http://schemas.microsoft.com/office/powerpoint/2010/main" val="4240233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6</a:t>
            </a:fld>
            <a:endParaRPr lang="en-US" dirty="0"/>
          </a:p>
        </p:txBody>
      </p:sp>
    </p:spTree>
    <p:extLst>
      <p:ext uri="{BB962C8B-B14F-4D97-AF65-F5344CB8AC3E}">
        <p14:creationId xmlns:p14="http://schemas.microsoft.com/office/powerpoint/2010/main" val="12428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75476F-A808-1F46-A368-07984F6DA22E}" type="slidenum">
              <a:rPr lang="en-US" smtClean="0"/>
              <a:t>7</a:t>
            </a:fld>
            <a:endParaRPr lang="en-US" dirty="0"/>
          </a:p>
        </p:txBody>
      </p:sp>
    </p:spTree>
    <p:extLst>
      <p:ext uri="{BB962C8B-B14F-4D97-AF65-F5344CB8AC3E}">
        <p14:creationId xmlns:p14="http://schemas.microsoft.com/office/powerpoint/2010/main" val="1852048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DBD49-20C0-77FF-7343-2411D89D06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9DFCD3-2AEA-1E85-9933-41CC5E224B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B90A40-0BFD-8E75-BC02-AA45EAACE4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41782A-EF7A-5D56-102D-62AA258C2693}"/>
              </a:ext>
            </a:extLst>
          </p:cNvPr>
          <p:cNvSpPr>
            <a:spLocks noGrp="1"/>
          </p:cNvSpPr>
          <p:nvPr>
            <p:ph type="sldNum" sz="quarter" idx="5"/>
          </p:nvPr>
        </p:nvSpPr>
        <p:spPr/>
        <p:txBody>
          <a:bodyPr/>
          <a:lstStyle/>
          <a:p>
            <a:fld id="{0775476F-A808-1F46-A368-07984F6DA22E}" type="slidenum">
              <a:rPr lang="en-US" smtClean="0"/>
              <a:t>8</a:t>
            </a:fld>
            <a:endParaRPr lang="en-US" dirty="0"/>
          </a:p>
        </p:txBody>
      </p:sp>
    </p:spTree>
    <p:extLst>
      <p:ext uri="{BB962C8B-B14F-4D97-AF65-F5344CB8AC3E}">
        <p14:creationId xmlns:p14="http://schemas.microsoft.com/office/powerpoint/2010/main" val="3061704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572000"/>
            <a:ext cx="5486400" cy="3600450"/>
          </a:xfrm>
        </p:spPr>
        <p:txBody>
          <a:bodyPr/>
          <a:lstStyle/>
          <a:p>
            <a:r>
              <a:rPr lang="en-US" dirty="0"/>
              <a:t>Educate -   Mission u, reading program, </a:t>
            </a:r>
          </a:p>
          <a:p>
            <a:r>
              <a:rPr lang="en-US" dirty="0"/>
              <a:t>Validate -  everyone has a voice, a place at the table</a:t>
            </a:r>
          </a:p>
          <a:p>
            <a:r>
              <a:rPr lang="en-US" dirty="0"/>
              <a:t>March -  Ubuntu days, Assembly, </a:t>
            </a:r>
            <a:r>
              <a:rPr lang="en-US" dirty="0" err="1"/>
              <a:t>Jusisdictional</a:t>
            </a:r>
            <a:r>
              <a:rPr lang="en-US" dirty="0"/>
              <a:t> events -  </a:t>
            </a:r>
          </a:p>
          <a:p>
            <a:r>
              <a:rPr lang="en-US" dirty="0"/>
              <a:t>Write -  letters, postcards, to congressman, schools, </a:t>
            </a:r>
            <a:r>
              <a:rPr lang="en-US" dirty="0" err="1"/>
              <a:t>etc</a:t>
            </a:r>
            <a:endParaRPr lang="en-US" dirty="0"/>
          </a:p>
          <a:p>
            <a:r>
              <a:rPr lang="en-US" dirty="0"/>
              <a:t>Encourage -  Each other, leaders</a:t>
            </a:r>
          </a:p>
          <a:p>
            <a:r>
              <a:rPr lang="en-US" dirty="0"/>
              <a:t>Study – Mission u, LDDs, Assembly</a:t>
            </a:r>
          </a:p>
          <a:p>
            <a:r>
              <a:rPr lang="en-US" dirty="0"/>
              <a:t>Give -  Millions of dollars</a:t>
            </a:r>
          </a:p>
          <a:p>
            <a:r>
              <a:rPr lang="en-US" dirty="0"/>
              <a:t>Help -  In anyway you would like </a:t>
            </a:r>
          </a:p>
        </p:txBody>
      </p:sp>
      <p:sp>
        <p:nvSpPr>
          <p:cNvPr id="4" name="Slide Number Placeholder 3"/>
          <p:cNvSpPr>
            <a:spLocks noGrp="1"/>
          </p:cNvSpPr>
          <p:nvPr>
            <p:ph type="sldNum" sz="quarter" idx="5"/>
          </p:nvPr>
        </p:nvSpPr>
        <p:spPr/>
        <p:txBody>
          <a:bodyPr/>
          <a:lstStyle/>
          <a:p>
            <a:fld id="{0775476F-A808-1F46-A368-07984F6DA22E}" type="slidenum">
              <a:rPr lang="en-US" smtClean="0"/>
              <a:t>9</a:t>
            </a:fld>
            <a:endParaRPr lang="en-US" dirty="0"/>
          </a:p>
        </p:txBody>
      </p:sp>
    </p:spTree>
    <p:extLst>
      <p:ext uri="{BB962C8B-B14F-4D97-AF65-F5344CB8AC3E}">
        <p14:creationId xmlns:p14="http://schemas.microsoft.com/office/powerpoint/2010/main" val="1952963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Study Leaders  - Ed Zeiders, Kathy Nelson-Taylor</a:t>
            </a:r>
          </a:p>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10</a:t>
            </a:fld>
            <a:endParaRPr lang="en-US" dirty="0"/>
          </a:p>
        </p:txBody>
      </p:sp>
    </p:spTree>
    <p:extLst>
      <p:ext uri="{BB962C8B-B14F-4D97-AF65-F5344CB8AC3E}">
        <p14:creationId xmlns:p14="http://schemas.microsoft.com/office/powerpoint/2010/main" val="1356957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0C168-0812-E0E8-0A57-0696ABBDC2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1A2C23-17F3-B644-F175-34595A9D06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9A060F-218E-A788-C62E-2860471EF4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88A0C9-C788-9BC8-A428-CD3A6763F901}"/>
              </a:ext>
            </a:extLst>
          </p:cNvPr>
          <p:cNvSpPr>
            <a:spLocks noGrp="1"/>
          </p:cNvSpPr>
          <p:nvPr>
            <p:ph type="sldNum" sz="quarter" idx="5"/>
          </p:nvPr>
        </p:nvSpPr>
        <p:spPr/>
        <p:txBody>
          <a:bodyPr/>
          <a:lstStyle/>
          <a:p>
            <a:fld id="{0775476F-A808-1F46-A368-07984F6DA22E}" type="slidenum">
              <a:rPr lang="en-US" smtClean="0"/>
              <a:t>11</a:t>
            </a:fld>
            <a:endParaRPr lang="en-US" dirty="0"/>
          </a:p>
        </p:txBody>
      </p:sp>
    </p:spTree>
    <p:extLst>
      <p:ext uri="{BB962C8B-B14F-4D97-AF65-F5344CB8AC3E}">
        <p14:creationId xmlns:p14="http://schemas.microsoft.com/office/powerpoint/2010/main" val="3191611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hemeOverride" Target="../theme/themeOverride3.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E35542A0-BED7-6C4D-8B1D-BBEA643F3515}"/>
              </a:ext>
            </a:extLst>
          </p:cNvPr>
          <p:cNvSpPr>
            <a:spLocks noGrp="1"/>
          </p:cNvSpPr>
          <p:nvPr>
            <p:ph type="body" sz="half" idx="2"/>
          </p:nvPr>
        </p:nvSpPr>
        <p:spPr>
          <a:xfrm>
            <a:off x="6692111" y="5464872"/>
            <a:ext cx="4819307" cy="213969"/>
          </a:xfrm>
        </p:spPr>
        <p:txBody>
          <a:bodyPr wrap="square">
            <a:spAutoFit/>
          </a:bodyPr>
          <a:lstStyle>
            <a:lvl1pPr marL="0" indent="0" algn="l">
              <a:lnSpc>
                <a:spcPts val="1800"/>
              </a:lnSpc>
              <a:buNone/>
              <a:defRPr sz="1400" b="1">
                <a:solidFill>
                  <a:schemeClr val="accent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Rectangle 11">
            <a:extLst>
              <a:ext uri="{FF2B5EF4-FFF2-40B4-BE49-F238E27FC236}">
                <a16:creationId xmlns:a16="http://schemas.microsoft.com/office/drawing/2014/main" id="{D646B252-5D46-7E44-AF73-156021180D27}"/>
              </a:ext>
            </a:extLst>
          </p:cNvPr>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10;&#10;Description automatically generated">
            <a:extLst>
              <a:ext uri="{FF2B5EF4-FFF2-40B4-BE49-F238E27FC236}">
                <a16:creationId xmlns:a16="http://schemas.microsoft.com/office/drawing/2014/main" id="{C90B1647-35EA-2144-8732-8FBB4A9DFE4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01874" y="2509736"/>
            <a:ext cx="4114800" cy="1838528"/>
          </a:xfrm>
          <a:prstGeom prst="rect">
            <a:avLst/>
          </a:prstGeom>
        </p:spPr>
      </p:pic>
      <p:sp>
        <p:nvSpPr>
          <p:cNvPr id="2" name="Title 1">
            <a:extLst>
              <a:ext uri="{FF2B5EF4-FFF2-40B4-BE49-F238E27FC236}">
                <a16:creationId xmlns:a16="http://schemas.microsoft.com/office/drawing/2014/main" id="{6A410A60-57B6-9042-8BB7-5F86738BC81B}"/>
              </a:ext>
            </a:extLst>
          </p:cNvPr>
          <p:cNvSpPr>
            <a:spLocks noGrp="1"/>
          </p:cNvSpPr>
          <p:nvPr>
            <p:ph type="ctrTitle"/>
          </p:nvPr>
        </p:nvSpPr>
        <p:spPr>
          <a:xfrm>
            <a:off x="6692111" y="1703512"/>
            <a:ext cx="4816256" cy="2031325"/>
          </a:xfrm>
        </p:spPr>
        <p:txBody>
          <a:bodyPr anchor="b"/>
          <a:lstStyle>
            <a:lvl1pPr algn="l">
              <a:lnSpc>
                <a:spcPct val="100000"/>
              </a:lnSpc>
              <a:defRPr sz="4400">
                <a:solidFill>
                  <a:schemeClr val="accent1"/>
                </a:solidFill>
              </a:defRPr>
            </a:lvl1pPr>
          </a:lstStyle>
          <a:p>
            <a:r>
              <a:rPr lang="en-US" dirty="0"/>
              <a:t>Click to edit Master title style</a:t>
            </a:r>
          </a:p>
        </p:txBody>
      </p:sp>
      <p:sp>
        <p:nvSpPr>
          <p:cNvPr id="3" name="Subtitle 2">
            <a:extLst>
              <a:ext uri="{FF2B5EF4-FFF2-40B4-BE49-F238E27FC236}">
                <a16:creationId xmlns:a16="http://schemas.microsoft.com/office/drawing/2014/main" id="{F9C7CBFE-1424-634C-AA69-79AE96E181A0}"/>
              </a:ext>
            </a:extLst>
          </p:cNvPr>
          <p:cNvSpPr>
            <a:spLocks noGrp="1"/>
          </p:cNvSpPr>
          <p:nvPr>
            <p:ph type="subTitle" idx="1" hasCustomPrompt="1"/>
          </p:nvPr>
        </p:nvSpPr>
        <p:spPr>
          <a:xfrm>
            <a:off x="6689060" y="4094348"/>
            <a:ext cx="4819307" cy="307777"/>
          </a:xfrm>
        </p:spPr>
        <p:txBody>
          <a:bodyPr wrap="square">
            <a:spAutoFit/>
          </a:bodyPr>
          <a:lstStyle>
            <a:lvl1pPr marL="0" indent="0" algn="l">
              <a:lnSpc>
                <a:spcPts val="2600"/>
              </a:lnSpc>
              <a:buNone/>
              <a:defRPr sz="2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Text Placeholder 3">
            <a:extLst>
              <a:ext uri="{FF2B5EF4-FFF2-40B4-BE49-F238E27FC236}">
                <a16:creationId xmlns:a16="http://schemas.microsoft.com/office/drawing/2014/main" id="{A89B64D9-2955-8E45-A24B-DF03CEF81343}"/>
              </a:ext>
            </a:extLst>
          </p:cNvPr>
          <p:cNvSpPr>
            <a:spLocks noGrp="1"/>
          </p:cNvSpPr>
          <p:nvPr>
            <p:ph type="body" sz="half" idx="10"/>
          </p:nvPr>
        </p:nvSpPr>
        <p:spPr>
          <a:xfrm>
            <a:off x="6689059" y="731510"/>
            <a:ext cx="4819307" cy="308418"/>
          </a:xfrm>
        </p:spPr>
        <p:txBody>
          <a:bodyPr wrap="square">
            <a:spAutoFit/>
          </a:bodyPr>
          <a:lstStyle>
            <a:lvl1pPr marL="0" indent="0" algn="l">
              <a:lnSpc>
                <a:spcPts val="2600"/>
              </a:lnSpc>
              <a:buNone/>
              <a:defRPr sz="2000" b="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48781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with graphic backgroun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D3A902-4279-A44F-98F3-F3EAEC7954B6}"/>
              </a:ext>
            </a:extLst>
          </p:cNvPr>
          <p:cNvPicPr>
            <a:picLocks noChangeAspect="1"/>
          </p:cNvPicPr>
          <p:nvPr userDrawn="1"/>
        </p:nvPicPr>
        <p:blipFill>
          <a:blip r:embed="rId3"/>
          <a:srcRect/>
          <a:stretch/>
        </p:blipFill>
        <p:spPr>
          <a:xfrm>
            <a:off x="-3654846" y="-225845"/>
            <a:ext cx="7309691" cy="7309691"/>
          </a:xfrm>
          <a:prstGeom prst="rect">
            <a:avLst/>
          </a:prstGeom>
        </p:spPr>
      </p:pic>
      <p:sp>
        <p:nvSpPr>
          <p:cNvPr id="4" name="Text Placeholder 3">
            <a:extLst>
              <a:ext uri="{FF2B5EF4-FFF2-40B4-BE49-F238E27FC236}">
                <a16:creationId xmlns:a16="http://schemas.microsoft.com/office/drawing/2014/main" id="{F15659F0-3A3D-F642-837D-95075D5A0559}"/>
              </a:ext>
            </a:extLst>
          </p:cNvPr>
          <p:cNvSpPr>
            <a:spLocks noGrp="1"/>
          </p:cNvSpPr>
          <p:nvPr>
            <p:ph type="body" sz="half" idx="2"/>
          </p:nvPr>
        </p:nvSpPr>
        <p:spPr>
          <a:xfrm>
            <a:off x="4730620" y="1371600"/>
            <a:ext cx="6242178" cy="3693319"/>
          </a:xfrm>
        </p:spPr>
        <p:txBody>
          <a:bodyPr wrap="square">
            <a:spAutoFit/>
          </a:bodyPr>
          <a:lstStyle>
            <a:lvl1pPr marL="0" indent="0" algn="l">
              <a:lnSpc>
                <a:spcPct val="100000"/>
              </a:lnSpc>
              <a:spcAft>
                <a:spcPts val="2400"/>
              </a:spcAft>
              <a:buNone/>
              <a:defRPr sz="8000" b="1">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5" name="Picture 4" descr="Logo, icon&#10;&#10;Description automatically generated">
            <a:extLst>
              <a:ext uri="{FF2B5EF4-FFF2-40B4-BE49-F238E27FC236}">
                <a16:creationId xmlns:a16="http://schemas.microsoft.com/office/drawing/2014/main" id="{B38FED46-9B2A-4B43-AED4-DB0663B6B53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123259810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estions gree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C0832F-AF96-EF41-BAF1-AF59DA52538F}"/>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BB95A0F2-3B5E-264A-BC97-D1EA550B4646}"/>
              </a:ext>
            </a:extLst>
          </p:cNvPr>
          <p:cNvSpPr>
            <a:spLocks noGrp="1"/>
          </p:cNvSpPr>
          <p:nvPr>
            <p:ph type="title" hasCustomPrompt="1"/>
          </p:nvPr>
        </p:nvSpPr>
        <p:spPr>
          <a:xfrm>
            <a:off x="1371600" y="685800"/>
            <a:ext cx="9601200" cy="296748"/>
          </a:xfrm>
        </p:spPr>
        <p:txBody>
          <a:bodyPr/>
          <a:lstStyle>
            <a:lvl1pPr>
              <a:lnSpc>
                <a:spcPts val="2600"/>
              </a:lnSpc>
              <a:defRPr sz="1600" b="0">
                <a:solidFill>
                  <a:schemeClr val="bg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BB09BD3C-458D-0D48-BE98-32D9F3C8BE16}"/>
              </a:ext>
            </a:extLst>
          </p:cNvPr>
          <p:cNvSpPr>
            <a:spLocks noGrp="1"/>
          </p:cNvSpPr>
          <p:nvPr>
            <p:ph type="body" sz="half" idx="2"/>
          </p:nvPr>
        </p:nvSpPr>
        <p:spPr>
          <a:xfrm>
            <a:off x="1371600" y="1828800"/>
            <a:ext cx="9601200" cy="528222"/>
          </a:xfrm>
        </p:spPr>
        <p:txBody>
          <a:bodyPr wrap="square">
            <a:spAutoFit/>
          </a:bodyPr>
          <a:lstStyle>
            <a:lvl1pPr marL="0" indent="0">
              <a:lnSpc>
                <a:spcPts val="4400"/>
              </a:lnSpc>
              <a:spcAft>
                <a:spcPts val="2400"/>
              </a:spcAft>
              <a:buNone/>
              <a:defRPr sz="36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Icon&#10;&#10;Description automatically generated">
            <a:extLst>
              <a:ext uri="{FF2B5EF4-FFF2-40B4-BE49-F238E27FC236}">
                <a16:creationId xmlns:a16="http://schemas.microsoft.com/office/drawing/2014/main" id="{00FCAF86-77F7-D745-8ACB-39B930846F3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04740" y="6077741"/>
            <a:ext cx="457200" cy="457200"/>
          </a:xfrm>
          <a:prstGeom prst="rect">
            <a:avLst/>
          </a:prstGeom>
        </p:spPr>
      </p:pic>
      <p:pic>
        <p:nvPicPr>
          <p:cNvPr id="9" name="Picture 8" descr="A picture containing tableware&#10;&#10;Description automatically generated">
            <a:extLst>
              <a:ext uri="{FF2B5EF4-FFF2-40B4-BE49-F238E27FC236}">
                <a16:creationId xmlns:a16="http://schemas.microsoft.com/office/drawing/2014/main" id="{6E777D30-B51F-2D43-8966-C040FC6B8FAD}"/>
              </a:ext>
            </a:extLst>
          </p:cNvPr>
          <p:cNvPicPr>
            <a:picLocks noChangeAspect="1"/>
          </p:cNvPicPr>
          <p:nvPr userDrawn="1"/>
        </p:nvPicPr>
        <p:blipFill>
          <a:blip r:embed="rId3">
            <a:alphaModFix amt="15000"/>
          </a:blip>
          <a:stretch>
            <a:fillRect/>
          </a:stretch>
        </p:blipFill>
        <p:spPr>
          <a:xfrm>
            <a:off x="298261" y="232533"/>
            <a:ext cx="2938929" cy="6400800"/>
          </a:xfrm>
          <a:prstGeom prst="rect">
            <a:avLst/>
          </a:prstGeom>
        </p:spPr>
      </p:pic>
    </p:spTree>
    <p:extLst>
      <p:ext uri="{BB962C8B-B14F-4D97-AF65-F5344CB8AC3E}">
        <p14:creationId xmlns:p14="http://schemas.microsoft.com/office/powerpoint/2010/main" val="1150258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A089FD-A53B-0C48-8CCC-484C12CBF256}"/>
              </a:ext>
            </a:extLst>
          </p:cNvPr>
          <p:cNvSpPr/>
          <p:nvPr userDrawn="1"/>
        </p:nvSpPr>
        <p:spPr>
          <a:xfrm>
            <a:off x="0" y="0"/>
            <a:ext cx="12192000" cy="685013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83F86CF8-C975-6E44-8B60-2DBAE11869F5}"/>
              </a:ext>
            </a:extLst>
          </p:cNvPr>
          <p:cNvSpPr>
            <a:spLocks noGrp="1"/>
          </p:cNvSpPr>
          <p:nvPr>
            <p:ph type="title" hasCustomPrompt="1"/>
          </p:nvPr>
        </p:nvSpPr>
        <p:spPr>
          <a:xfrm>
            <a:off x="1371600" y="685800"/>
            <a:ext cx="9601200" cy="296748"/>
          </a:xfrm>
        </p:spPr>
        <p:txBody>
          <a:bodyPr/>
          <a:lstStyle>
            <a:lvl1pPr>
              <a:lnSpc>
                <a:spcPts val="2600"/>
              </a:lnSpc>
              <a:defRPr sz="1600" b="0">
                <a:solidFill>
                  <a:schemeClr val="bg1"/>
                </a:solidFill>
              </a:defRPr>
            </a:lvl1pPr>
          </a:lstStyle>
          <a:p>
            <a:r>
              <a:rPr lang="en-US" dirty="0"/>
              <a:t>CLICK TO EDIT MASTER TITLE STYLE</a:t>
            </a:r>
          </a:p>
        </p:txBody>
      </p:sp>
      <p:sp>
        <p:nvSpPr>
          <p:cNvPr id="5" name="Text Placeholder 3">
            <a:extLst>
              <a:ext uri="{FF2B5EF4-FFF2-40B4-BE49-F238E27FC236}">
                <a16:creationId xmlns:a16="http://schemas.microsoft.com/office/drawing/2014/main" id="{B0D97F22-D52B-0544-97A8-D18ADBC2971E}"/>
              </a:ext>
            </a:extLst>
          </p:cNvPr>
          <p:cNvSpPr>
            <a:spLocks noGrp="1"/>
          </p:cNvSpPr>
          <p:nvPr>
            <p:ph type="body" sz="half" idx="2"/>
          </p:nvPr>
        </p:nvSpPr>
        <p:spPr>
          <a:xfrm>
            <a:off x="1371601" y="1828800"/>
            <a:ext cx="9601200" cy="528222"/>
          </a:xfrm>
        </p:spPr>
        <p:txBody>
          <a:bodyPr wrap="square">
            <a:spAutoFit/>
          </a:bodyPr>
          <a:lstStyle>
            <a:lvl1pPr marL="0" indent="0">
              <a:lnSpc>
                <a:spcPts val="4400"/>
              </a:lnSpc>
              <a:spcAft>
                <a:spcPts val="2400"/>
              </a:spcAft>
              <a:buNone/>
              <a:defRPr sz="36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6" name="Picture 5" descr="Icon&#10;&#10;Description automatically generated">
            <a:extLst>
              <a:ext uri="{FF2B5EF4-FFF2-40B4-BE49-F238E27FC236}">
                <a16:creationId xmlns:a16="http://schemas.microsoft.com/office/drawing/2014/main" id="{AA65D6B5-DEB3-604B-B639-E95DD806381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04740" y="6077741"/>
            <a:ext cx="457200" cy="457200"/>
          </a:xfrm>
          <a:prstGeom prst="rect">
            <a:avLst/>
          </a:prstGeom>
        </p:spPr>
      </p:pic>
      <p:pic>
        <p:nvPicPr>
          <p:cNvPr id="7" name="Picture 6" descr="A picture containing tableware&#10;&#10;Description automatically generated">
            <a:extLst>
              <a:ext uri="{FF2B5EF4-FFF2-40B4-BE49-F238E27FC236}">
                <a16:creationId xmlns:a16="http://schemas.microsoft.com/office/drawing/2014/main" id="{89591979-5CB4-664C-9810-AB95BC7917F8}"/>
              </a:ext>
            </a:extLst>
          </p:cNvPr>
          <p:cNvPicPr>
            <a:picLocks noChangeAspect="1"/>
          </p:cNvPicPr>
          <p:nvPr userDrawn="1"/>
        </p:nvPicPr>
        <p:blipFill>
          <a:blip r:embed="rId3">
            <a:alphaModFix amt="15000"/>
          </a:blip>
          <a:stretch>
            <a:fillRect/>
          </a:stretch>
        </p:blipFill>
        <p:spPr>
          <a:xfrm>
            <a:off x="298261" y="232533"/>
            <a:ext cx="2938929" cy="6400800"/>
          </a:xfrm>
          <a:prstGeom prst="rect">
            <a:avLst/>
          </a:prstGeom>
        </p:spPr>
      </p:pic>
    </p:spTree>
    <p:extLst>
      <p:ext uri="{BB962C8B-B14F-4D97-AF65-F5344CB8AC3E}">
        <p14:creationId xmlns:p14="http://schemas.microsoft.com/office/powerpoint/2010/main" val="2419891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estions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D00E70-EF92-B64C-AA0E-F6B014D75ADD}"/>
              </a:ext>
            </a:extLst>
          </p:cNvPr>
          <p:cNvSpPr/>
          <p:nvPr userDrawn="1"/>
        </p:nvSpPr>
        <p:spPr>
          <a:xfrm>
            <a:off x="0" y="0"/>
            <a:ext cx="12192000" cy="685013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C412B2C2-CFB4-ED45-9966-24D1283C6B33}"/>
              </a:ext>
            </a:extLst>
          </p:cNvPr>
          <p:cNvSpPr>
            <a:spLocks noGrp="1"/>
          </p:cNvSpPr>
          <p:nvPr>
            <p:ph type="title" hasCustomPrompt="1"/>
          </p:nvPr>
        </p:nvSpPr>
        <p:spPr>
          <a:xfrm>
            <a:off x="1371600" y="685800"/>
            <a:ext cx="9601200" cy="296748"/>
          </a:xfrm>
        </p:spPr>
        <p:txBody>
          <a:bodyPr/>
          <a:lstStyle>
            <a:lvl1pPr>
              <a:lnSpc>
                <a:spcPts val="2600"/>
              </a:lnSpc>
              <a:defRPr sz="1600" b="0">
                <a:solidFill>
                  <a:schemeClr val="bg1"/>
                </a:solidFill>
              </a:defRPr>
            </a:lvl1pPr>
          </a:lstStyle>
          <a:p>
            <a:r>
              <a:rPr lang="en-US" dirty="0"/>
              <a:t>CLICK TO EDIT MASTER TITLE STYLE</a:t>
            </a:r>
          </a:p>
        </p:txBody>
      </p:sp>
      <p:sp>
        <p:nvSpPr>
          <p:cNvPr id="5" name="Text Placeholder 3">
            <a:extLst>
              <a:ext uri="{FF2B5EF4-FFF2-40B4-BE49-F238E27FC236}">
                <a16:creationId xmlns:a16="http://schemas.microsoft.com/office/drawing/2014/main" id="{238493D8-EF35-7F47-BF4C-537FBF0ABE95}"/>
              </a:ext>
            </a:extLst>
          </p:cNvPr>
          <p:cNvSpPr>
            <a:spLocks noGrp="1"/>
          </p:cNvSpPr>
          <p:nvPr>
            <p:ph type="body" sz="half" idx="2"/>
          </p:nvPr>
        </p:nvSpPr>
        <p:spPr>
          <a:xfrm>
            <a:off x="1371601" y="1828800"/>
            <a:ext cx="9601200" cy="528222"/>
          </a:xfrm>
        </p:spPr>
        <p:txBody>
          <a:bodyPr wrap="square">
            <a:spAutoFit/>
          </a:bodyPr>
          <a:lstStyle>
            <a:lvl1pPr marL="0" indent="0">
              <a:lnSpc>
                <a:spcPts val="4400"/>
              </a:lnSpc>
              <a:spcAft>
                <a:spcPts val="2400"/>
              </a:spcAft>
              <a:buNone/>
              <a:defRPr sz="36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6" name="Picture 5" descr="Icon&#10;&#10;Description automatically generated">
            <a:extLst>
              <a:ext uri="{FF2B5EF4-FFF2-40B4-BE49-F238E27FC236}">
                <a16:creationId xmlns:a16="http://schemas.microsoft.com/office/drawing/2014/main" id="{9E085FC1-B523-6B47-B737-24291D97993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04740" y="6077741"/>
            <a:ext cx="457200" cy="457200"/>
          </a:xfrm>
          <a:prstGeom prst="rect">
            <a:avLst/>
          </a:prstGeom>
        </p:spPr>
      </p:pic>
      <p:pic>
        <p:nvPicPr>
          <p:cNvPr id="7" name="Picture 6" descr="A picture containing tableware&#10;&#10;Description automatically generated">
            <a:extLst>
              <a:ext uri="{FF2B5EF4-FFF2-40B4-BE49-F238E27FC236}">
                <a16:creationId xmlns:a16="http://schemas.microsoft.com/office/drawing/2014/main" id="{F9CD186D-5557-274E-AE0B-436C92BB3DDD}"/>
              </a:ext>
            </a:extLst>
          </p:cNvPr>
          <p:cNvPicPr>
            <a:picLocks noChangeAspect="1"/>
          </p:cNvPicPr>
          <p:nvPr userDrawn="1"/>
        </p:nvPicPr>
        <p:blipFill>
          <a:blip r:embed="rId3">
            <a:alphaModFix amt="15000"/>
          </a:blip>
          <a:stretch>
            <a:fillRect/>
          </a:stretch>
        </p:blipFill>
        <p:spPr>
          <a:xfrm>
            <a:off x="298261" y="232533"/>
            <a:ext cx="2938929" cy="6400800"/>
          </a:xfrm>
          <a:prstGeom prst="rect">
            <a:avLst/>
          </a:prstGeom>
        </p:spPr>
      </p:pic>
    </p:spTree>
    <p:extLst>
      <p:ext uri="{BB962C8B-B14F-4D97-AF65-F5344CB8AC3E}">
        <p14:creationId xmlns:p14="http://schemas.microsoft.com/office/powerpoint/2010/main" val="2817452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o and blurb">
    <p:spTree>
      <p:nvGrpSpPr>
        <p:cNvPr id="1" name=""/>
        <p:cNvGrpSpPr/>
        <p:nvPr/>
      </p:nvGrpSpPr>
      <p:grpSpPr>
        <a:xfrm>
          <a:off x="0" y="0"/>
          <a:ext cx="0" cy="0"/>
          <a:chOff x="0" y="0"/>
          <a:chExt cx="0" cy="0"/>
        </a:xfrm>
      </p:grpSpPr>
      <p:pic>
        <p:nvPicPr>
          <p:cNvPr id="10" name="Picture 9" descr="Logo, icon&#10;&#10;Description automatically generated">
            <a:extLst>
              <a:ext uri="{FF2B5EF4-FFF2-40B4-BE49-F238E27FC236}">
                <a16:creationId xmlns:a16="http://schemas.microsoft.com/office/drawing/2014/main" id="{985DBDC5-1731-DA4A-A1D6-C0F9B5C054D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04740" y="6077741"/>
            <a:ext cx="457200" cy="457200"/>
          </a:xfrm>
          <a:prstGeom prst="rect">
            <a:avLst/>
          </a:prstGeom>
        </p:spPr>
      </p:pic>
      <p:cxnSp>
        <p:nvCxnSpPr>
          <p:cNvPr id="6" name="Straight Connector 5">
            <a:extLst>
              <a:ext uri="{FF2B5EF4-FFF2-40B4-BE49-F238E27FC236}">
                <a16:creationId xmlns:a16="http://schemas.microsoft.com/office/drawing/2014/main" id="{DE0079B8-B9AE-AA45-8151-B32259FEF26C}"/>
              </a:ext>
            </a:extLst>
          </p:cNvPr>
          <p:cNvCxnSpPr>
            <a:cxnSpLocks/>
          </p:cNvCxnSpPr>
          <p:nvPr userDrawn="1"/>
        </p:nvCxnSpPr>
        <p:spPr>
          <a:xfrm>
            <a:off x="4012818" y="1128939"/>
            <a:ext cx="0" cy="4600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7480483D-5203-9044-883E-F1CC52FB43CD}"/>
              </a:ext>
            </a:extLst>
          </p:cNvPr>
          <p:cNvSpPr>
            <a:spLocks noGrp="1"/>
          </p:cNvSpPr>
          <p:nvPr>
            <p:ph type="pic" sz="quarter" idx="10"/>
          </p:nvPr>
        </p:nvSpPr>
        <p:spPr>
          <a:xfrm>
            <a:off x="907143" y="2187575"/>
            <a:ext cx="2482850" cy="2482850"/>
          </a:xfrm>
        </p:spPr>
        <p:txBody>
          <a:bodyPr/>
          <a:lstStyle/>
          <a:p>
            <a:endParaRPr lang="en-US" dirty="0"/>
          </a:p>
        </p:txBody>
      </p:sp>
      <p:sp>
        <p:nvSpPr>
          <p:cNvPr id="8" name="Text Placeholder 3">
            <a:extLst>
              <a:ext uri="{FF2B5EF4-FFF2-40B4-BE49-F238E27FC236}">
                <a16:creationId xmlns:a16="http://schemas.microsoft.com/office/drawing/2014/main" id="{5473B073-4781-614D-90E4-CAA45D3F8287}"/>
              </a:ext>
            </a:extLst>
          </p:cNvPr>
          <p:cNvSpPr>
            <a:spLocks noGrp="1"/>
          </p:cNvSpPr>
          <p:nvPr>
            <p:ph type="body" sz="half" idx="2"/>
          </p:nvPr>
        </p:nvSpPr>
        <p:spPr>
          <a:xfrm>
            <a:off x="4714111" y="2559022"/>
            <a:ext cx="5699006" cy="308482"/>
          </a:xfrm>
        </p:spPr>
        <p:txBody>
          <a:bodyPr wrap="square">
            <a:spAutoFit/>
          </a:bodyPr>
          <a:lstStyle>
            <a:lvl1pPr marL="0" indent="0">
              <a:lnSpc>
                <a:spcPts val="2600"/>
              </a:lnSpc>
              <a:spcAft>
                <a:spcPts val="0"/>
              </a:spcAft>
              <a:buNone/>
              <a:defRPr sz="20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887358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2A720E75-0917-DF46-B1DE-9CA953DFDA91}"/>
              </a:ext>
            </a:extLst>
          </p:cNvPr>
          <p:cNvSpPr>
            <a:spLocks noGrp="1"/>
          </p:cNvSpPr>
          <p:nvPr>
            <p:ph type="pic" idx="13"/>
          </p:nvPr>
        </p:nvSpPr>
        <p:spPr>
          <a:xfrm>
            <a:off x="0" y="0"/>
            <a:ext cx="612648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a:extLst>
              <a:ext uri="{FF2B5EF4-FFF2-40B4-BE49-F238E27FC236}">
                <a16:creationId xmlns:a16="http://schemas.microsoft.com/office/drawing/2014/main" id="{2DCEB120-00F5-0F47-BBD8-B1523EEA23DB}"/>
              </a:ext>
            </a:extLst>
          </p:cNvPr>
          <p:cNvSpPr>
            <a:spLocks noGrp="1"/>
          </p:cNvSpPr>
          <p:nvPr>
            <p:ph type="title"/>
          </p:nvPr>
        </p:nvSpPr>
        <p:spPr>
          <a:xfrm>
            <a:off x="6858000" y="3703320"/>
            <a:ext cx="4251960" cy="923330"/>
          </a:xfrm>
        </p:spPr>
        <p:txBody>
          <a:bodyPr lIns="0" tIns="0" rIns="0" bIns="0" anchor="t" anchorCtr="0">
            <a:spAutoFit/>
          </a:bodyPr>
          <a:lstStyle>
            <a:lvl1pPr algn="l">
              <a:lnSpc>
                <a:spcPts val="3600"/>
              </a:lnSpc>
              <a:defRPr sz="3200" b="1">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3EF3D27C-51DA-0E41-8B6F-3BE16170DB66}"/>
              </a:ext>
            </a:extLst>
          </p:cNvPr>
          <p:cNvSpPr>
            <a:spLocks noGrp="1"/>
          </p:cNvSpPr>
          <p:nvPr>
            <p:ph type="body" idx="1" hasCustomPrompt="1"/>
          </p:nvPr>
        </p:nvSpPr>
        <p:spPr>
          <a:xfrm>
            <a:off x="6857999" y="3200400"/>
            <a:ext cx="4251959" cy="277512"/>
          </a:xfrm>
        </p:spPr>
        <p:txBody>
          <a:bodyPr wrap="square" lIns="0" tIns="0" rIns="0" bIns="0">
            <a:spAutoFit/>
          </a:bodyPr>
          <a:lstStyle>
            <a:lvl1pPr marL="0" indent="0">
              <a:lnSpc>
                <a:spcPts val="2400"/>
              </a:lnSpc>
              <a:buNone/>
              <a:defRPr sz="16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464478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Photo and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37470B9-9B6D-C74E-8933-F1D49EF71755}"/>
              </a:ext>
            </a:extLst>
          </p:cNvPr>
          <p:cNvSpPr>
            <a:spLocks noGrp="1"/>
          </p:cNvSpPr>
          <p:nvPr>
            <p:ph type="pic" idx="13"/>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itle 1">
            <a:extLst>
              <a:ext uri="{FF2B5EF4-FFF2-40B4-BE49-F238E27FC236}">
                <a16:creationId xmlns:a16="http://schemas.microsoft.com/office/drawing/2014/main" id="{576E72F5-25A6-5A4A-B343-EC7344157AB7}"/>
              </a:ext>
            </a:extLst>
          </p:cNvPr>
          <p:cNvSpPr>
            <a:spLocks noGrp="1"/>
          </p:cNvSpPr>
          <p:nvPr>
            <p:ph type="title"/>
          </p:nvPr>
        </p:nvSpPr>
        <p:spPr>
          <a:xfrm>
            <a:off x="9601200" y="1600200"/>
            <a:ext cx="2145500" cy="641842"/>
          </a:xfrm>
        </p:spPr>
        <p:txBody>
          <a:bodyPr wrap="square" lIns="0" tIns="0" rIns="0" bIns="0" anchor="t" anchorCtr="0">
            <a:spAutoFit/>
          </a:bodyPr>
          <a:lstStyle>
            <a:lvl1pPr algn="l">
              <a:lnSpc>
                <a:spcPts val="2600"/>
              </a:lnSpc>
              <a:spcAft>
                <a:spcPts val="1200"/>
              </a:spcAft>
              <a:defRPr sz="2000" b="0">
                <a:solidFill>
                  <a:schemeClr val="tx1"/>
                </a:solidFill>
              </a:defRPr>
            </a:lvl1pPr>
          </a:lstStyle>
          <a:p>
            <a:r>
              <a:rPr lang="en-US" dirty="0"/>
              <a:t>Click to edit Master title style</a:t>
            </a:r>
          </a:p>
        </p:txBody>
      </p:sp>
      <p:pic>
        <p:nvPicPr>
          <p:cNvPr id="6" name="Picture 5" descr="Logo, icon&#10;&#10;Description automatically generated">
            <a:extLst>
              <a:ext uri="{FF2B5EF4-FFF2-40B4-BE49-F238E27FC236}">
                <a16:creationId xmlns:a16="http://schemas.microsoft.com/office/drawing/2014/main" id="{84352755-694C-7346-AB06-EB967B74EB0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2894366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Photo and Caption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0AC5B0-8B6B-AF48-8767-8EEAD1F1A8B1}"/>
              </a:ext>
            </a:extLst>
          </p:cNvPr>
          <p:cNvSpPr/>
          <p:nvPr userDrawn="1"/>
        </p:nvSpPr>
        <p:spPr>
          <a:xfrm>
            <a:off x="9144000" y="1380"/>
            <a:ext cx="3048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Icon&#10;&#10;Description automatically generated">
            <a:extLst>
              <a:ext uri="{FF2B5EF4-FFF2-40B4-BE49-F238E27FC236}">
                <a16:creationId xmlns:a16="http://schemas.microsoft.com/office/drawing/2014/main" id="{C9519C88-8FDC-C848-8E4D-1BA6642E921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04740" y="6077741"/>
            <a:ext cx="457200" cy="457200"/>
          </a:xfrm>
          <a:prstGeom prst="rect">
            <a:avLst/>
          </a:prstGeom>
        </p:spPr>
      </p:pic>
      <p:sp>
        <p:nvSpPr>
          <p:cNvPr id="5" name="Picture Placeholder 2">
            <a:extLst>
              <a:ext uri="{FF2B5EF4-FFF2-40B4-BE49-F238E27FC236}">
                <a16:creationId xmlns:a16="http://schemas.microsoft.com/office/drawing/2014/main" id="{D106D187-4151-5E4E-83D7-92DDC34B600A}"/>
              </a:ext>
            </a:extLst>
          </p:cNvPr>
          <p:cNvSpPr>
            <a:spLocks noGrp="1"/>
          </p:cNvSpPr>
          <p:nvPr>
            <p:ph type="pic" idx="13"/>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Title 1">
            <a:extLst>
              <a:ext uri="{FF2B5EF4-FFF2-40B4-BE49-F238E27FC236}">
                <a16:creationId xmlns:a16="http://schemas.microsoft.com/office/drawing/2014/main" id="{DB89C3AE-AB01-1444-B601-AC829FEACFE3}"/>
              </a:ext>
            </a:extLst>
          </p:cNvPr>
          <p:cNvSpPr>
            <a:spLocks noGrp="1"/>
          </p:cNvSpPr>
          <p:nvPr>
            <p:ph type="title"/>
          </p:nvPr>
        </p:nvSpPr>
        <p:spPr>
          <a:xfrm>
            <a:off x="9601200" y="1600200"/>
            <a:ext cx="2145500" cy="641842"/>
          </a:xfrm>
        </p:spPr>
        <p:txBody>
          <a:bodyPr wrap="square" lIns="0" tIns="0" rIns="0" bIns="0" anchor="t" anchorCtr="0">
            <a:spAutoFit/>
          </a:bodyPr>
          <a:lstStyle>
            <a:lvl1pPr algn="l">
              <a:lnSpc>
                <a:spcPts val="2600"/>
              </a:lnSpc>
              <a:spcAft>
                <a:spcPts val="1200"/>
              </a:spcAft>
              <a:defRPr sz="2000" b="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048399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brief copy oran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287377-669E-1146-A908-061032251474}"/>
              </a:ext>
            </a:extLst>
          </p:cNvPr>
          <p:cNvSpPr/>
          <p:nvPr userDrawn="1"/>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198AAEC-D38D-7E41-8C09-0241EE6EA20C}"/>
              </a:ext>
            </a:extLst>
          </p:cNvPr>
          <p:cNvSpPr>
            <a:spLocks noGrp="1"/>
          </p:cNvSpPr>
          <p:nvPr>
            <p:ph type="title"/>
          </p:nvPr>
        </p:nvSpPr>
        <p:spPr>
          <a:xfrm>
            <a:off x="6922008" y="914400"/>
            <a:ext cx="4052170" cy="974626"/>
          </a:xfrm>
        </p:spPr>
        <p:txBody>
          <a:bodyPr/>
          <a:lstStyle>
            <a:lvl1pPr>
              <a:lnSpc>
                <a:spcPts val="3800"/>
              </a:lnSpc>
              <a:spcAft>
                <a:spcPts val="1800"/>
              </a:spcAft>
              <a:defRPr sz="3200">
                <a:solidFill>
                  <a:schemeClr val="bg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A3DB5D00-A3FA-1049-9BA3-8B8D8E8F5AD7}"/>
              </a:ext>
            </a:extLst>
          </p:cNvPr>
          <p:cNvSpPr>
            <a:spLocks noGrp="1"/>
          </p:cNvSpPr>
          <p:nvPr>
            <p:ph type="pic" idx="13"/>
          </p:nvPr>
        </p:nvSpPr>
        <p:spPr>
          <a:xfrm>
            <a:off x="0" y="0"/>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5" name="Picture 4" descr="Icon&#10;&#10;Description automatically generated">
            <a:extLst>
              <a:ext uri="{FF2B5EF4-FFF2-40B4-BE49-F238E27FC236}">
                <a16:creationId xmlns:a16="http://schemas.microsoft.com/office/drawing/2014/main" id="{90EAE102-796B-0542-A694-1AD9EBA5F95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1719935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brief copy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242D62-19B6-9C4A-B899-9D4230D407D9}"/>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EDF3784D-A423-A540-A0E2-48A5219E049C}"/>
              </a:ext>
            </a:extLst>
          </p:cNvPr>
          <p:cNvSpPr>
            <a:spLocks noGrp="1"/>
          </p:cNvSpPr>
          <p:nvPr>
            <p:ph type="title"/>
          </p:nvPr>
        </p:nvSpPr>
        <p:spPr>
          <a:xfrm>
            <a:off x="6922008" y="914400"/>
            <a:ext cx="4052170" cy="974626"/>
          </a:xfrm>
        </p:spPr>
        <p:txBody>
          <a:bodyPr/>
          <a:lstStyle>
            <a:lvl1pPr>
              <a:lnSpc>
                <a:spcPts val="3800"/>
              </a:lnSpc>
              <a:spcAft>
                <a:spcPts val="1800"/>
              </a:spcAft>
              <a:defRPr sz="3200">
                <a:solidFill>
                  <a:schemeClr val="bg1"/>
                </a:solidFill>
              </a:defRPr>
            </a:lvl1pPr>
          </a:lstStyle>
          <a:p>
            <a:r>
              <a:rPr lang="en-US" dirty="0"/>
              <a:t>Click to edit Master title style</a:t>
            </a:r>
          </a:p>
        </p:txBody>
      </p:sp>
      <p:sp>
        <p:nvSpPr>
          <p:cNvPr id="5" name="Picture Placeholder 2">
            <a:extLst>
              <a:ext uri="{FF2B5EF4-FFF2-40B4-BE49-F238E27FC236}">
                <a16:creationId xmlns:a16="http://schemas.microsoft.com/office/drawing/2014/main" id="{F46FEF4C-3FFF-6949-B4E7-B9B81EFDB9A1}"/>
              </a:ext>
            </a:extLst>
          </p:cNvPr>
          <p:cNvSpPr>
            <a:spLocks noGrp="1"/>
          </p:cNvSpPr>
          <p:nvPr>
            <p:ph type="pic" idx="13"/>
          </p:nvPr>
        </p:nvSpPr>
        <p:spPr>
          <a:xfrm>
            <a:off x="0" y="0"/>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6" name="Picture 5" descr="Icon&#10;&#10;Description automatically generated">
            <a:extLst>
              <a:ext uri="{FF2B5EF4-FFF2-40B4-BE49-F238E27FC236}">
                <a16:creationId xmlns:a16="http://schemas.microsoft.com/office/drawing/2014/main" id="{97668C59-AE53-544B-9289-6FD49E56A02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340608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and graphic">
    <p:bg>
      <p:bgRef idx="1001">
        <a:schemeClr val="bg1"/>
      </p:bgRef>
    </p:bg>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40D3A902-4279-A44F-98F3-F3EAEC7954B6}"/>
              </a:ext>
            </a:extLst>
          </p:cNvPr>
          <p:cNvPicPr>
            <a:picLocks noChangeAspect="1"/>
          </p:cNvPicPr>
          <p:nvPr userDrawn="1"/>
        </p:nvPicPr>
        <p:blipFill>
          <a:blip r:embed="rId3">
            <a:alphaModFix amt="50000"/>
          </a:blip>
          <a:stretch>
            <a:fillRect/>
          </a:stretch>
        </p:blipFill>
        <p:spPr>
          <a:xfrm>
            <a:off x="301752" y="228600"/>
            <a:ext cx="2938929" cy="6400800"/>
          </a:xfrm>
          <a:prstGeom prst="rect">
            <a:avLst/>
          </a:prstGeom>
        </p:spPr>
      </p:pic>
      <p:pic>
        <p:nvPicPr>
          <p:cNvPr id="3" name="Picture 2" descr="A picture containing graphical user interface&#10;&#10;Description automatically generated">
            <a:extLst>
              <a:ext uri="{FF2B5EF4-FFF2-40B4-BE49-F238E27FC236}">
                <a16:creationId xmlns:a16="http://schemas.microsoft.com/office/drawing/2014/main" id="{EF517693-7EFB-314F-B850-9A7C8E8F06B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810000" y="2407596"/>
            <a:ext cx="4572000" cy="2042808"/>
          </a:xfrm>
          <a:prstGeom prst="rect">
            <a:avLst/>
          </a:prstGeom>
        </p:spPr>
      </p:pic>
      <p:pic>
        <p:nvPicPr>
          <p:cNvPr id="2" name="Picture 1">
            <a:extLst>
              <a:ext uri="{FF2B5EF4-FFF2-40B4-BE49-F238E27FC236}">
                <a16:creationId xmlns:a16="http://schemas.microsoft.com/office/drawing/2014/main" id="{FE37B158-C1AE-ACF8-2C85-FE73F7C22528}"/>
              </a:ext>
            </a:extLst>
          </p:cNvPr>
          <p:cNvPicPr>
            <a:picLocks noChangeAspect="1"/>
          </p:cNvPicPr>
          <p:nvPr userDrawn="1"/>
        </p:nvPicPr>
        <p:blipFill>
          <a:blip r:embed="rId5"/>
          <a:srcRect/>
          <a:stretch/>
        </p:blipFill>
        <p:spPr>
          <a:xfrm>
            <a:off x="-3654846" y="-225845"/>
            <a:ext cx="7309691" cy="7309691"/>
          </a:xfrm>
          <a:prstGeom prst="rect">
            <a:avLst/>
          </a:prstGeom>
        </p:spPr>
      </p:pic>
    </p:spTree>
    <p:extLst>
      <p:ext uri="{BB962C8B-B14F-4D97-AF65-F5344CB8AC3E}">
        <p14:creationId xmlns:p14="http://schemas.microsoft.com/office/powerpoint/2010/main" val="326771032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brief copy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242D62-19B6-9C4A-B899-9D4230D407D9}"/>
              </a:ext>
            </a:extLst>
          </p:cNvPr>
          <p:cNvSpPr/>
          <p:nvPr userDrawn="1"/>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EDF3784D-A423-A540-A0E2-48A5219E049C}"/>
              </a:ext>
            </a:extLst>
          </p:cNvPr>
          <p:cNvSpPr>
            <a:spLocks noGrp="1"/>
          </p:cNvSpPr>
          <p:nvPr>
            <p:ph type="title"/>
          </p:nvPr>
        </p:nvSpPr>
        <p:spPr>
          <a:xfrm>
            <a:off x="6922008" y="914400"/>
            <a:ext cx="4052170" cy="974626"/>
          </a:xfrm>
        </p:spPr>
        <p:txBody>
          <a:bodyPr/>
          <a:lstStyle>
            <a:lvl1pPr>
              <a:lnSpc>
                <a:spcPts val="3800"/>
              </a:lnSpc>
              <a:spcAft>
                <a:spcPts val="1800"/>
              </a:spcAft>
              <a:defRPr sz="3200">
                <a:solidFill>
                  <a:schemeClr val="bg1"/>
                </a:solidFill>
              </a:defRPr>
            </a:lvl1pPr>
          </a:lstStyle>
          <a:p>
            <a:r>
              <a:rPr lang="en-US" dirty="0"/>
              <a:t>Click to edit Master title style</a:t>
            </a:r>
          </a:p>
        </p:txBody>
      </p:sp>
      <p:sp>
        <p:nvSpPr>
          <p:cNvPr id="5" name="Picture Placeholder 2">
            <a:extLst>
              <a:ext uri="{FF2B5EF4-FFF2-40B4-BE49-F238E27FC236}">
                <a16:creationId xmlns:a16="http://schemas.microsoft.com/office/drawing/2014/main" id="{F46FEF4C-3FFF-6949-B4E7-B9B81EFDB9A1}"/>
              </a:ext>
            </a:extLst>
          </p:cNvPr>
          <p:cNvSpPr>
            <a:spLocks noGrp="1"/>
          </p:cNvSpPr>
          <p:nvPr>
            <p:ph type="pic" idx="13"/>
          </p:nvPr>
        </p:nvSpPr>
        <p:spPr>
          <a:xfrm>
            <a:off x="0" y="0"/>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6" name="Picture 5" descr="Icon&#10;&#10;Description automatically generated">
            <a:extLst>
              <a:ext uri="{FF2B5EF4-FFF2-40B4-BE49-F238E27FC236}">
                <a16:creationId xmlns:a16="http://schemas.microsoft.com/office/drawing/2014/main" id="{97668C59-AE53-544B-9289-6FD49E56A02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3653073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brief copy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F3784D-A423-A540-A0E2-48A5219E049C}"/>
              </a:ext>
            </a:extLst>
          </p:cNvPr>
          <p:cNvSpPr>
            <a:spLocks noGrp="1"/>
          </p:cNvSpPr>
          <p:nvPr>
            <p:ph type="title"/>
          </p:nvPr>
        </p:nvSpPr>
        <p:spPr>
          <a:xfrm>
            <a:off x="6922008" y="914400"/>
            <a:ext cx="4052170" cy="974626"/>
          </a:xfrm>
        </p:spPr>
        <p:txBody>
          <a:bodyPr/>
          <a:lstStyle>
            <a:lvl1pPr>
              <a:lnSpc>
                <a:spcPts val="3800"/>
              </a:lnSpc>
              <a:spcAft>
                <a:spcPts val="1800"/>
              </a:spcAft>
              <a:defRPr sz="3200">
                <a:solidFill>
                  <a:schemeClr val="tx2"/>
                </a:solidFill>
              </a:defRPr>
            </a:lvl1pPr>
          </a:lstStyle>
          <a:p>
            <a:r>
              <a:rPr lang="en-US" dirty="0"/>
              <a:t>Click to edit Master title style</a:t>
            </a:r>
          </a:p>
        </p:txBody>
      </p:sp>
      <p:sp>
        <p:nvSpPr>
          <p:cNvPr id="5" name="Picture Placeholder 2">
            <a:extLst>
              <a:ext uri="{FF2B5EF4-FFF2-40B4-BE49-F238E27FC236}">
                <a16:creationId xmlns:a16="http://schemas.microsoft.com/office/drawing/2014/main" id="{F46FEF4C-3FFF-6949-B4E7-B9B81EFDB9A1}"/>
              </a:ext>
            </a:extLst>
          </p:cNvPr>
          <p:cNvSpPr>
            <a:spLocks noGrp="1"/>
          </p:cNvSpPr>
          <p:nvPr>
            <p:ph type="pic" idx="13"/>
          </p:nvPr>
        </p:nvSpPr>
        <p:spPr>
          <a:xfrm>
            <a:off x="0" y="0"/>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7" name="Picture 6" descr="Logo, icon&#10;&#10;Description automatically generated">
            <a:extLst>
              <a:ext uri="{FF2B5EF4-FFF2-40B4-BE49-F238E27FC236}">
                <a16:creationId xmlns:a16="http://schemas.microsoft.com/office/drawing/2014/main" id="{58A1778A-0081-B446-B5B1-C902A8A5C0A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428428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y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287377-669E-1146-A908-061032251474}"/>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Icon&#10;&#10;Description automatically generated">
            <a:extLst>
              <a:ext uri="{FF2B5EF4-FFF2-40B4-BE49-F238E27FC236}">
                <a16:creationId xmlns:a16="http://schemas.microsoft.com/office/drawing/2014/main" id="{90EAE102-796B-0542-A694-1AD9EBA5F95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21470856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orizontal Photo brief copy yello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9ECF9886-57C9-2B4E-BB79-F770E4AB4CDC}"/>
              </a:ext>
            </a:extLst>
          </p:cNvPr>
          <p:cNvSpPr>
            <a:spLocks noGrp="1"/>
          </p:cNvSpPr>
          <p:nvPr>
            <p:ph type="pic" idx="13"/>
          </p:nvPr>
        </p:nvSpPr>
        <p:spPr>
          <a:xfrm>
            <a:off x="0" y="0"/>
            <a:ext cx="121920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Rectangle 2">
            <a:extLst>
              <a:ext uri="{FF2B5EF4-FFF2-40B4-BE49-F238E27FC236}">
                <a16:creationId xmlns:a16="http://schemas.microsoft.com/office/drawing/2014/main" id="{A7299C92-9579-A246-A2CA-F3A2491D4A0B}"/>
              </a:ext>
            </a:extLst>
          </p:cNvPr>
          <p:cNvSpPr/>
          <p:nvPr userDrawn="1"/>
        </p:nvSpPr>
        <p:spPr>
          <a:xfrm>
            <a:off x="0" y="3428998"/>
            <a:ext cx="12192000" cy="3429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2103EC3C-05AA-BC41-8AD0-902F29AB647B}"/>
              </a:ext>
            </a:extLst>
          </p:cNvPr>
          <p:cNvSpPr>
            <a:spLocks noGrp="1"/>
          </p:cNvSpPr>
          <p:nvPr>
            <p:ph type="title"/>
          </p:nvPr>
        </p:nvSpPr>
        <p:spPr>
          <a:xfrm>
            <a:off x="914399" y="4078224"/>
            <a:ext cx="10127293" cy="974626"/>
          </a:xfrm>
        </p:spPr>
        <p:txBody>
          <a:bodyPr/>
          <a:lstStyle>
            <a:lvl1pPr>
              <a:lnSpc>
                <a:spcPts val="3800"/>
              </a:lnSpc>
              <a:spcAft>
                <a:spcPts val="1800"/>
              </a:spcAft>
              <a:defRPr sz="3200">
                <a:solidFill>
                  <a:schemeClr val="bg1"/>
                </a:solidFill>
              </a:defRPr>
            </a:lvl1pPr>
          </a:lstStyle>
          <a:p>
            <a:r>
              <a:rPr lang="en-US" dirty="0"/>
              <a:t>Click to edit Master title style</a:t>
            </a:r>
          </a:p>
        </p:txBody>
      </p:sp>
      <p:pic>
        <p:nvPicPr>
          <p:cNvPr id="6" name="Picture 5" descr="Icon&#10;&#10;Description automatically generated">
            <a:extLst>
              <a:ext uri="{FF2B5EF4-FFF2-40B4-BE49-F238E27FC236}">
                <a16:creationId xmlns:a16="http://schemas.microsoft.com/office/drawing/2014/main" id="{2823D27F-9148-4A4C-9C76-BCA93399974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796989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94EECC7-CDCF-0E43-A58F-37DDEF1B0957}"/>
              </a:ext>
            </a:extLst>
          </p:cNvPr>
          <p:cNvSpPr>
            <a:spLocks noGrp="1"/>
          </p:cNvSpPr>
          <p:nvPr>
            <p:ph type="pic" idx="13"/>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531473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cripture or quote blue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10D8791-10FF-A34C-867C-AA8A51F4440E}"/>
              </a:ext>
            </a:extLst>
          </p:cNvPr>
          <p:cNvSpPr/>
          <p:nvPr userDrawn="1"/>
        </p:nvSpPr>
        <p:spPr>
          <a:xfrm>
            <a:off x="0" y="7864"/>
            <a:ext cx="12192000" cy="6850136"/>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Logo, icon&#10;&#10;Description automatically generated">
            <a:extLst>
              <a:ext uri="{FF2B5EF4-FFF2-40B4-BE49-F238E27FC236}">
                <a16:creationId xmlns:a16="http://schemas.microsoft.com/office/drawing/2014/main" id="{FC2BBBCC-1BC3-7045-8E56-D63B5C204D9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04740" y="6077741"/>
            <a:ext cx="457200" cy="457200"/>
          </a:xfrm>
          <a:prstGeom prst="rect">
            <a:avLst/>
          </a:prstGeom>
        </p:spPr>
      </p:pic>
      <p:pic>
        <p:nvPicPr>
          <p:cNvPr id="4" name="Picture 3" descr="A picture containing tableware&#10;&#10;Description automatically generated">
            <a:extLst>
              <a:ext uri="{FF2B5EF4-FFF2-40B4-BE49-F238E27FC236}">
                <a16:creationId xmlns:a16="http://schemas.microsoft.com/office/drawing/2014/main" id="{97CBB228-96A9-0A49-BFB8-CD77DDDACA25}"/>
              </a:ext>
            </a:extLst>
          </p:cNvPr>
          <p:cNvPicPr>
            <a:picLocks noChangeAspect="1"/>
          </p:cNvPicPr>
          <p:nvPr userDrawn="1"/>
        </p:nvPicPr>
        <p:blipFill>
          <a:blip r:embed="rId3" cstate="print">
            <a:alphaModFix amt="75000"/>
            <a:extLst>
              <a:ext uri="{28A0092B-C50C-407E-A947-70E740481C1C}">
                <a14:useLocalDpi xmlns:a14="http://schemas.microsoft.com/office/drawing/2010/main"/>
              </a:ext>
            </a:extLst>
          </a:blip>
          <a:stretch>
            <a:fillRect/>
          </a:stretch>
        </p:blipFill>
        <p:spPr>
          <a:xfrm>
            <a:off x="225147" y="1734341"/>
            <a:ext cx="2309159" cy="5029200"/>
          </a:xfrm>
          <a:prstGeom prst="rect">
            <a:avLst/>
          </a:prstGeom>
        </p:spPr>
      </p:pic>
      <p:sp>
        <p:nvSpPr>
          <p:cNvPr id="23" name="Text Placeholder 3">
            <a:extLst>
              <a:ext uri="{FF2B5EF4-FFF2-40B4-BE49-F238E27FC236}">
                <a16:creationId xmlns:a16="http://schemas.microsoft.com/office/drawing/2014/main" id="{E0D09B2C-41D5-AE4F-9952-4A3287AB3F46}"/>
              </a:ext>
            </a:extLst>
          </p:cNvPr>
          <p:cNvSpPr>
            <a:spLocks noGrp="1"/>
          </p:cNvSpPr>
          <p:nvPr>
            <p:ph type="body" sz="half" idx="2"/>
          </p:nvPr>
        </p:nvSpPr>
        <p:spPr>
          <a:xfrm>
            <a:off x="1828801" y="2286000"/>
            <a:ext cx="9144000" cy="408702"/>
          </a:xfrm>
        </p:spPr>
        <p:txBody>
          <a:bodyPr wrap="square">
            <a:spAutoFit/>
          </a:bodyPr>
          <a:lstStyle>
            <a:lvl1pPr marL="0" indent="0">
              <a:lnSpc>
                <a:spcPts val="3400"/>
              </a:lnSpc>
              <a:spcAft>
                <a:spcPts val="1200"/>
              </a:spcAft>
              <a:buNone/>
              <a:defRPr sz="28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0" name="Rectangle 19">
            <a:extLst>
              <a:ext uri="{FF2B5EF4-FFF2-40B4-BE49-F238E27FC236}">
                <a16:creationId xmlns:a16="http://schemas.microsoft.com/office/drawing/2014/main" id="{4319463C-2F56-7E4D-B582-0637F4025562}"/>
              </a:ext>
            </a:extLst>
          </p:cNvPr>
          <p:cNvSpPr/>
          <p:nvPr userDrawn="1"/>
        </p:nvSpPr>
        <p:spPr>
          <a:xfrm>
            <a:off x="0" y="1"/>
            <a:ext cx="12192000" cy="1600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2A89A28-276F-A14D-9CD3-ED939A4B8981}"/>
              </a:ext>
            </a:extLst>
          </p:cNvPr>
          <p:cNvSpPr>
            <a:spLocks noGrp="1"/>
          </p:cNvSpPr>
          <p:nvPr>
            <p:ph type="title"/>
          </p:nvPr>
        </p:nvSpPr>
        <p:spPr>
          <a:xfrm>
            <a:off x="914400" y="731520"/>
            <a:ext cx="10058400" cy="553998"/>
          </a:xfrm>
        </p:spPr>
        <p:txBody>
          <a:bodyPr/>
          <a:lstStyle>
            <a:lvl1pPr>
              <a:lnSpc>
                <a:spcPts val="4200"/>
              </a:lnSpc>
              <a:defRPr sz="3600">
                <a:solidFill>
                  <a:schemeClr val="bg1"/>
                </a:solidFill>
              </a:defRPr>
            </a:lvl1pPr>
          </a:lstStyle>
          <a:p>
            <a:r>
              <a:rPr lang="en-US" dirty="0"/>
              <a:t>Click to edit Master title style</a:t>
            </a:r>
          </a:p>
        </p:txBody>
      </p:sp>
      <p:sp>
        <p:nvSpPr>
          <p:cNvPr id="18" name="Text Placeholder 3">
            <a:extLst>
              <a:ext uri="{FF2B5EF4-FFF2-40B4-BE49-F238E27FC236}">
                <a16:creationId xmlns:a16="http://schemas.microsoft.com/office/drawing/2014/main" id="{EC056F58-280C-5649-8B4A-7E5E2E054B85}"/>
              </a:ext>
            </a:extLst>
          </p:cNvPr>
          <p:cNvSpPr>
            <a:spLocks noGrp="1"/>
          </p:cNvSpPr>
          <p:nvPr>
            <p:ph type="body" sz="half" idx="10" hasCustomPrompt="1"/>
          </p:nvPr>
        </p:nvSpPr>
        <p:spPr>
          <a:xfrm>
            <a:off x="914400" y="347472"/>
            <a:ext cx="10058400" cy="308418"/>
          </a:xfrm>
        </p:spPr>
        <p:txBody>
          <a:bodyPr wrap="square">
            <a:spAutoFit/>
          </a:bodyPr>
          <a:lstStyle>
            <a:lvl1pPr marL="0" indent="0" algn="l">
              <a:lnSpc>
                <a:spcPts val="2600"/>
              </a:lnSpc>
              <a:buNone/>
              <a:defRPr sz="1600" b="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9326585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014E13F-8F3B-4040-9A0E-297E10A31144}"/>
              </a:ext>
            </a:extLst>
          </p:cNvPr>
          <p:cNvSpPr>
            <a:spLocks noGrp="1"/>
          </p:cNvSpPr>
          <p:nvPr>
            <p:ph type="title"/>
          </p:nvPr>
        </p:nvSpPr>
        <p:spPr>
          <a:xfrm>
            <a:off x="6858000" y="3703320"/>
            <a:ext cx="4251960" cy="923330"/>
          </a:xfrm>
        </p:spPr>
        <p:txBody>
          <a:bodyPr lIns="0" tIns="0" rIns="0" bIns="0" anchor="t" anchorCtr="0">
            <a:spAutoFit/>
          </a:bodyPr>
          <a:lstStyle>
            <a:lvl1pPr algn="l">
              <a:lnSpc>
                <a:spcPts val="3600"/>
              </a:lnSpc>
              <a:defRPr sz="3200" b="1">
                <a:solidFill>
                  <a:schemeClr val="tx2"/>
                </a:solidFill>
              </a:defRPr>
            </a:lvl1pPr>
          </a:lstStyle>
          <a:p>
            <a:r>
              <a:rPr lang="en-US" dirty="0"/>
              <a:t>Click to edit Master title style</a:t>
            </a:r>
          </a:p>
        </p:txBody>
      </p:sp>
      <p:sp>
        <p:nvSpPr>
          <p:cNvPr id="4" name="Text Placeholder 2">
            <a:extLst>
              <a:ext uri="{FF2B5EF4-FFF2-40B4-BE49-F238E27FC236}">
                <a16:creationId xmlns:a16="http://schemas.microsoft.com/office/drawing/2014/main" id="{DAD5351C-D202-D344-9981-397964321EAC}"/>
              </a:ext>
            </a:extLst>
          </p:cNvPr>
          <p:cNvSpPr>
            <a:spLocks noGrp="1"/>
          </p:cNvSpPr>
          <p:nvPr>
            <p:ph type="body" idx="1" hasCustomPrompt="1"/>
          </p:nvPr>
        </p:nvSpPr>
        <p:spPr>
          <a:xfrm>
            <a:off x="6857999" y="3200400"/>
            <a:ext cx="4251959" cy="277512"/>
          </a:xfrm>
        </p:spPr>
        <p:txBody>
          <a:bodyPr wrap="square" lIns="0" tIns="0" rIns="0" bIns="0">
            <a:spAutoFit/>
          </a:bodyPr>
          <a:lstStyle>
            <a:lvl1pPr marL="0" indent="0">
              <a:lnSpc>
                <a:spcPts val="2400"/>
              </a:lnSpc>
              <a:buNone/>
              <a:defRPr sz="16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Rectangle 4">
            <a:extLst>
              <a:ext uri="{FF2B5EF4-FFF2-40B4-BE49-F238E27FC236}">
                <a16:creationId xmlns:a16="http://schemas.microsoft.com/office/drawing/2014/main" id="{AF8BF45D-A8A2-8E41-83BC-5BE59E9AAF30}"/>
              </a:ext>
            </a:extLst>
          </p:cNvPr>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 icon&#10;&#10;Description automatically generated">
            <a:extLst>
              <a:ext uri="{FF2B5EF4-FFF2-40B4-BE49-F238E27FC236}">
                <a16:creationId xmlns:a16="http://schemas.microsoft.com/office/drawing/2014/main" id="{D7A55C7B-E2A5-F64B-BF7D-3E0C2715154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4420543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ong Title with no Video">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014E13F-8F3B-4040-9A0E-297E10A31144}"/>
              </a:ext>
            </a:extLst>
          </p:cNvPr>
          <p:cNvSpPr>
            <a:spLocks noGrp="1"/>
          </p:cNvSpPr>
          <p:nvPr>
            <p:ph type="title"/>
          </p:nvPr>
        </p:nvSpPr>
        <p:spPr>
          <a:xfrm>
            <a:off x="6858000" y="3703320"/>
            <a:ext cx="4251960" cy="923330"/>
          </a:xfrm>
        </p:spPr>
        <p:txBody>
          <a:bodyPr lIns="0" tIns="0" rIns="0" bIns="0" anchor="t" anchorCtr="0">
            <a:spAutoFit/>
          </a:bodyPr>
          <a:lstStyle>
            <a:lvl1pPr algn="l">
              <a:lnSpc>
                <a:spcPts val="3600"/>
              </a:lnSpc>
              <a:defRPr sz="3200" b="1">
                <a:solidFill>
                  <a:schemeClr val="tx2"/>
                </a:solidFill>
              </a:defRPr>
            </a:lvl1pPr>
          </a:lstStyle>
          <a:p>
            <a:r>
              <a:rPr lang="en-US" dirty="0"/>
              <a:t>Click to edit Master title style</a:t>
            </a:r>
          </a:p>
        </p:txBody>
      </p:sp>
      <p:sp>
        <p:nvSpPr>
          <p:cNvPr id="4" name="Text Placeholder 2">
            <a:extLst>
              <a:ext uri="{FF2B5EF4-FFF2-40B4-BE49-F238E27FC236}">
                <a16:creationId xmlns:a16="http://schemas.microsoft.com/office/drawing/2014/main" id="{DAD5351C-D202-D344-9981-397964321EAC}"/>
              </a:ext>
            </a:extLst>
          </p:cNvPr>
          <p:cNvSpPr>
            <a:spLocks noGrp="1"/>
          </p:cNvSpPr>
          <p:nvPr>
            <p:ph type="body" idx="1" hasCustomPrompt="1"/>
          </p:nvPr>
        </p:nvSpPr>
        <p:spPr>
          <a:xfrm>
            <a:off x="6857999" y="3200400"/>
            <a:ext cx="4251959" cy="277512"/>
          </a:xfrm>
        </p:spPr>
        <p:txBody>
          <a:bodyPr wrap="square" lIns="0" tIns="0" rIns="0" bIns="0">
            <a:spAutoFit/>
          </a:bodyPr>
          <a:lstStyle>
            <a:lvl1pPr marL="0" indent="0">
              <a:lnSpc>
                <a:spcPts val="2400"/>
              </a:lnSpc>
              <a:buNone/>
              <a:defRPr sz="16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6" name="Picture 5" descr="Logo, icon&#10;&#10;Description automatically generated">
            <a:extLst>
              <a:ext uri="{FF2B5EF4-FFF2-40B4-BE49-F238E27FC236}">
                <a16:creationId xmlns:a16="http://schemas.microsoft.com/office/drawing/2014/main" id="{D7A55C7B-E2A5-F64B-BF7D-3E0C2715154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04740" y="6077741"/>
            <a:ext cx="457200" cy="457200"/>
          </a:xfrm>
          <a:prstGeom prst="rect">
            <a:avLst/>
          </a:prstGeom>
        </p:spPr>
      </p:pic>
      <p:pic>
        <p:nvPicPr>
          <p:cNvPr id="7" name="Picture 6" descr="A picture containing text, person, indoor, paper&#10;&#10;Description automatically generated">
            <a:extLst>
              <a:ext uri="{FF2B5EF4-FFF2-40B4-BE49-F238E27FC236}">
                <a16:creationId xmlns:a16="http://schemas.microsoft.com/office/drawing/2014/main" id="{FA378706-965E-4B44-A3F9-DE367783628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6096000" cy="6858648"/>
          </a:xfrm>
          <a:prstGeom prst="rect">
            <a:avLst/>
          </a:prstGeom>
        </p:spPr>
      </p:pic>
    </p:spTree>
    <p:extLst>
      <p:ext uri="{BB962C8B-B14F-4D97-AF65-F5344CB8AC3E}">
        <p14:creationId xmlns:p14="http://schemas.microsoft.com/office/powerpoint/2010/main" val="10024824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4BEDE91-4F14-6447-8CB5-D4AAFCF15134}"/>
              </a:ext>
            </a:extLst>
          </p:cNvPr>
          <p:cNvSpPr>
            <a:spLocks noGrp="1"/>
          </p:cNvSpPr>
          <p:nvPr>
            <p:ph type="title"/>
          </p:nvPr>
        </p:nvSpPr>
        <p:spPr>
          <a:xfrm>
            <a:off x="6858000" y="2539333"/>
            <a:ext cx="4251960" cy="889667"/>
          </a:xfrm>
        </p:spPr>
        <p:txBody>
          <a:bodyPr lIns="0" tIns="0" rIns="0" bIns="0" anchor="b" anchorCtr="0">
            <a:spAutoFit/>
          </a:bodyPr>
          <a:lstStyle>
            <a:lvl1pPr algn="l">
              <a:lnSpc>
                <a:spcPts val="3600"/>
              </a:lnSpc>
              <a:defRPr sz="2800" b="1">
                <a:solidFill>
                  <a:schemeClr val="tx2"/>
                </a:solidFill>
              </a:defRPr>
            </a:lvl1pPr>
          </a:lstStyle>
          <a:p>
            <a:r>
              <a:rPr lang="en-US" dirty="0"/>
              <a:t>Click to edit Master title style</a:t>
            </a:r>
          </a:p>
        </p:txBody>
      </p:sp>
      <p:sp>
        <p:nvSpPr>
          <p:cNvPr id="4" name="Text Placeholder 2">
            <a:extLst>
              <a:ext uri="{FF2B5EF4-FFF2-40B4-BE49-F238E27FC236}">
                <a16:creationId xmlns:a16="http://schemas.microsoft.com/office/drawing/2014/main" id="{343388E7-B0A5-4F40-AC80-93A5CCCE4074}"/>
              </a:ext>
            </a:extLst>
          </p:cNvPr>
          <p:cNvSpPr>
            <a:spLocks noGrp="1"/>
          </p:cNvSpPr>
          <p:nvPr>
            <p:ph type="body" idx="1" hasCustomPrompt="1"/>
          </p:nvPr>
        </p:nvSpPr>
        <p:spPr>
          <a:xfrm>
            <a:off x="6857999" y="3614267"/>
            <a:ext cx="4251959" cy="307777"/>
          </a:xfrm>
        </p:spPr>
        <p:txBody>
          <a:bodyPr wrap="square" lIns="0" tIns="0" rIns="0" bIns="0">
            <a:spAutoFit/>
          </a:bodyPr>
          <a:lstStyle>
            <a:lvl1pPr marL="0" indent="0">
              <a:lnSpc>
                <a:spcPts val="2600"/>
              </a:lnSpc>
              <a:buNone/>
              <a:defRPr sz="2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Rectangle 4">
            <a:extLst>
              <a:ext uri="{FF2B5EF4-FFF2-40B4-BE49-F238E27FC236}">
                <a16:creationId xmlns:a16="http://schemas.microsoft.com/office/drawing/2014/main" id="{77373EA1-7323-9B46-AD4C-8143B71E4421}"/>
              </a:ext>
            </a:extLst>
          </p:cNvPr>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 icon&#10;&#10;Description automatically generated">
            <a:extLst>
              <a:ext uri="{FF2B5EF4-FFF2-40B4-BE49-F238E27FC236}">
                <a16:creationId xmlns:a16="http://schemas.microsoft.com/office/drawing/2014/main" id="{8B51CA68-B2A8-6846-9648-D623ADF0F6C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04740" y="6077741"/>
            <a:ext cx="457200" cy="457200"/>
          </a:xfrm>
          <a:prstGeom prst="rect">
            <a:avLst/>
          </a:prstGeom>
        </p:spPr>
      </p:pic>
      <p:pic>
        <p:nvPicPr>
          <p:cNvPr id="8" name="Picture 7" descr="A picture containing tableware&#10;&#10;Description automatically generated">
            <a:extLst>
              <a:ext uri="{FF2B5EF4-FFF2-40B4-BE49-F238E27FC236}">
                <a16:creationId xmlns:a16="http://schemas.microsoft.com/office/drawing/2014/main" id="{B0612F39-FC7C-5249-A7B7-9749741D7081}"/>
              </a:ext>
            </a:extLst>
          </p:cNvPr>
          <p:cNvPicPr>
            <a:picLocks noChangeAspect="1"/>
          </p:cNvPicPr>
          <p:nvPr userDrawn="1"/>
        </p:nvPicPr>
        <p:blipFill>
          <a:blip r:embed="rId3">
            <a:alphaModFix amt="15000"/>
          </a:blip>
          <a:stretch>
            <a:fillRect/>
          </a:stretch>
        </p:blipFill>
        <p:spPr>
          <a:xfrm>
            <a:off x="298261" y="232533"/>
            <a:ext cx="2938929" cy="6400800"/>
          </a:xfrm>
          <a:prstGeom prst="rect">
            <a:avLst/>
          </a:prstGeom>
        </p:spPr>
      </p:pic>
      <p:sp>
        <p:nvSpPr>
          <p:cNvPr id="7" name="Picture Placeholder 2">
            <a:extLst>
              <a:ext uri="{FF2B5EF4-FFF2-40B4-BE49-F238E27FC236}">
                <a16:creationId xmlns:a16="http://schemas.microsoft.com/office/drawing/2014/main" id="{C554176C-0127-BE42-8243-D9DE3A6A28C5}"/>
              </a:ext>
            </a:extLst>
          </p:cNvPr>
          <p:cNvSpPr>
            <a:spLocks noGrp="1"/>
          </p:cNvSpPr>
          <p:nvPr>
            <p:ph type="pic" idx="13"/>
          </p:nvPr>
        </p:nvSpPr>
        <p:spPr>
          <a:xfrm>
            <a:off x="1447800" y="1053156"/>
            <a:ext cx="32004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2901454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Photos, Title, and Bi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9A28-276F-A14D-9CD3-ED939A4B8981}"/>
              </a:ext>
            </a:extLst>
          </p:cNvPr>
          <p:cNvSpPr>
            <a:spLocks noGrp="1"/>
          </p:cNvSpPr>
          <p:nvPr>
            <p:ph type="title"/>
          </p:nvPr>
        </p:nvSpPr>
        <p:spPr/>
        <p:txBody>
          <a:bodyPr/>
          <a:lstStyle/>
          <a:p>
            <a:r>
              <a:rPr lang="en-US"/>
              <a:t>Click to edit Master title style</a:t>
            </a:r>
          </a:p>
        </p:txBody>
      </p:sp>
      <p:sp>
        <p:nvSpPr>
          <p:cNvPr id="10" name="Text Placeholder 3">
            <a:extLst>
              <a:ext uri="{FF2B5EF4-FFF2-40B4-BE49-F238E27FC236}">
                <a16:creationId xmlns:a16="http://schemas.microsoft.com/office/drawing/2014/main" id="{F7FA4AF4-E03C-5648-938A-25AA67ED698B}"/>
              </a:ext>
            </a:extLst>
          </p:cNvPr>
          <p:cNvSpPr>
            <a:spLocks noGrp="1"/>
          </p:cNvSpPr>
          <p:nvPr>
            <p:ph type="body" sz="half" idx="2"/>
          </p:nvPr>
        </p:nvSpPr>
        <p:spPr>
          <a:xfrm>
            <a:off x="688848" y="4251959"/>
            <a:ext cx="2286000" cy="179280"/>
          </a:xfrm>
        </p:spPr>
        <p:txBody>
          <a:bodyPr>
            <a:spAutoFit/>
          </a:bodyPr>
          <a:lstStyle>
            <a:lvl1pPr marL="0" indent="0">
              <a:lnSpc>
                <a:spcPts val="1500"/>
              </a:lnSpc>
              <a:buNone/>
              <a:defRPr sz="12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Text Placeholder 3">
            <a:extLst>
              <a:ext uri="{FF2B5EF4-FFF2-40B4-BE49-F238E27FC236}">
                <a16:creationId xmlns:a16="http://schemas.microsoft.com/office/drawing/2014/main" id="{BD4E2E19-A40A-2240-8CF2-A67C18B1BCE5}"/>
              </a:ext>
            </a:extLst>
          </p:cNvPr>
          <p:cNvSpPr>
            <a:spLocks noGrp="1"/>
          </p:cNvSpPr>
          <p:nvPr>
            <p:ph type="body" sz="half" idx="11"/>
          </p:nvPr>
        </p:nvSpPr>
        <p:spPr>
          <a:xfrm>
            <a:off x="9217152" y="4256293"/>
            <a:ext cx="2286000" cy="179280"/>
          </a:xfrm>
        </p:spPr>
        <p:txBody>
          <a:bodyPr>
            <a:spAutoFit/>
          </a:bodyPr>
          <a:lstStyle>
            <a:lvl1pPr marL="0" indent="0">
              <a:lnSpc>
                <a:spcPts val="1500"/>
              </a:lnSpc>
              <a:buNone/>
              <a:defRPr sz="12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Text Placeholder 3">
            <a:extLst>
              <a:ext uri="{FF2B5EF4-FFF2-40B4-BE49-F238E27FC236}">
                <a16:creationId xmlns:a16="http://schemas.microsoft.com/office/drawing/2014/main" id="{5563BB58-1251-444D-A43C-B831A5D0AE23}"/>
              </a:ext>
            </a:extLst>
          </p:cNvPr>
          <p:cNvSpPr>
            <a:spLocks noGrp="1"/>
          </p:cNvSpPr>
          <p:nvPr>
            <p:ph type="body" sz="half" idx="12"/>
          </p:nvPr>
        </p:nvSpPr>
        <p:spPr>
          <a:xfrm>
            <a:off x="3531616" y="4251959"/>
            <a:ext cx="2286000" cy="179280"/>
          </a:xfrm>
        </p:spPr>
        <p:txBody>
          <a:bodyPr>
            <a:spAutoFit/>
          </a:bodyPr>
          <a:lstStyle>
            <a:lvl1pPr marL="0" indent="0">
              <a:lnSpc>
                <a:spcPts val="1500"/>
              </a:lnSpc>
              <a:buNone/>
              <a:defRPr sz="12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4" name="Text Placeholder 3">
            <a:extLst>
              <a:ext uri="{FF2B5EF4-FFF2-40B4-BE49-F238E27FC236}">
                <a16:creationId xmlns:a16="http://schemas.microsoft.com/office/drawing/2014/main" id="{C014D7CE-35C1-EB48-BD9B-DF88D5323726}"/>
              </a:ext>
            </a:extLst>
          </p:cNvPr>
          <p:cNvSpPr>
            <a:spLocks noGrp="1"/>
          </p:cNvSpPr>
          <p:nvPr>
            <p:ph type="body" sz="half" idx="13"/>
          </p:nvPr>
        </p:nvSpPr>
        <p:spPr>
          <a:xfrm>
            <a:off x="6374384" y="4251959"/>
            <a:ext cx="2286000" cy="179280"/>
          </a:xfrm>
        </p:spPr>
        <p:txBody>
          <a:bodyPr>
            <a:spAutoFit/>
          </a:bodyPr>
          <a:lstStyle>
            <a:lvl1pPr marL="0" indent="0">
              <a:lnSpc>
                <a:spcPts val="1500"/>
              </a:lnSpc>
              <a:buNone/>
              <a:defRPr sz="12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5" name="Picture Placeholder 2">
            <a:extLst>
              <a:ext uri="{FF2B5EF4-FFF2-40B4-BE49-F238E27FC236}">
                <a16:creationId xmlns:a16="http://schemas.microsoft.com/office/drawing/2014/main" id="{241CCA52-7314-3C45-964A-225EC7F8C494}"/>
              </a:ext>
            </a:extLst>
          </p:cNvPr>
          <p:cNvSpPr>
            <a:spLocks noGrp="1"/>
          </p:cNvSpPr>
          <p:nvPr>
            <p:ph type="pic" idx="14"/>
          </p:nvPr>
        </p:nvSpPr>
        <p:spPr>
          <a:xfrm>
            <a:off x="457200" y="1335024"/>
            <a:ext cx="2743200" cy="2743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Picture Placeholder 2">
            <a:extLst>
              <a:ext uri="{FF2B5EF4-FFF2-40B4-BE49-F238E27FC236}">
                <a16:creationId xmlns:a16="http://schemas.microsoft.com/office/drawing/2014/main" id="{C684EE18-88AB-B343-A15A-407B21AA7DE3}"/>
              </a:ext>
            </a:extLst>
          </p:cNvPr>
          <p:cNvSpPr>
            <a:spLocks noGrp="1"/>
          </p:cNvSpPr>
          <p:nvPr>
            <p:ph type="pic" idx="15"/>
          </p:nvPr>
        </p:nvSpPr>
        <p:spPr>
          <a:xfrm>
            <a:off x="8988552" y="1335024"/>
            <a:ext cx="2743200" cy="2743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Picture Placeholder 2">
            <a:extLst>
              <a:ext uri="{FF2B5EF4-FFF2-40B4-BE49-F238E27FC236}">
                <a16:creationId xmlns:a16="http://schemas.microsoft.com/office/drawing/2014/main" id="{18C271F3-5D1E-A24E-9C5E-8A27FDAE9B2A}"/>
              </a:ext>
            </a:extLst>
          </p:cNvPr>
          <p:cNvSpPr>
            <a:spLocks noGrp="1"/>
          </p:cNvSpPr>
          <p:nvPr>
            <p:ph type="pic" idx="16"/>
          </p:nvPr>
        </p:nvSpPr>
        <p:spPr>
          <a:xfrm>
            <a:off x="3300984" y="1328112"/>
            <a:ext cx="2743200" cy="2743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8" name="Picture Placeholder 2">
            <a:extLst>
              <a:ext uri="{FF2B5EF4-FFF2-40B4-BE49-F238E27FC236}">
                <a16:creationId xmlns:a16="http://schemas.microsoft.com/office/drawing/2014/main" id="{31E33668-42EC-C34D-802E-D3CAA4D19CC0}"/>
              </a:ext>
            </a:extLst>
          </p:cNvPr>
          <p:cNvSpPr>
            <a:spLocks noGrp="1"/>
          </p:cNvSpPr>
          <p:nvPr>
            <p:ph type="pic" idx="17"/>
          </p:nvPr>
        </p:nvSpPr>
        <p:spPr>
          <a:xfrm>
            <a:off x="6144768" y="1335024"/>
            <a:ext cx="2743200" cy="2743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20" name="Picture 19" descr="Logo, icon&#10;&#10;Description automatically generated">
            <a:extLst>
              <a:ext uri="{FF2B5EF4-FFF2-40B4-BE49-F238E27FC236}">
                <a16:creationId xmlns:a16="http://schemas.microsoft.com/office/drawing/2014/main" id="{96FF8A2C-5E09-ED4D-9FF4-1DAF9C9FE52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2154564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Oran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287377-669E-1146-A908-061032251474}"/>
              </a:ext>
            </a:extLst>
          </p:cNvPr>
          <p:cNvSpPr/>
          <p:nvPr userDrawn="1"/>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198AAEC-D38D-7E41-8C09-0241EE6EA20C}"/>
              </a:ext>
            </a:extLst>
          </p:cNvPr>
          <p:cNvSpPr>
            <a:spLocks noGrp="1"/>
          </p:cNvSpPr>
          <p:nvPr>
            <p:ph type="title"/>
          </p:nvPr>
        </p:nvSpPr>
        <p:spPr>
          <a:xfrm>
            <a:off x="6922008" y="2697480"/>
            <a:ext cx="4382732" cy="974626"/>
          </a:xfrm>
        </p:spPr>
        <p:txBody>
          <a:bodyPr/>
          <a:lstStyle>
            <a:lvl1pPr>
              <a:lnSpc>
                <a:spcPts val="3800"/>
              </a:lnSpc>
              <a:spcAft>
                <a:spcPts val="1800"/>
              </a:spcAft>
              <a:defRPr sz="3200">
                <a:solidFill>
                  <a:schemeClr val="bg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A3DB5D00-A3FA-1049-9BA3-8B8D8E8F5AD7}"/>
              </a:ext>
            </a:extLst>
          </p:cNvPr>
          <p:cNvSpPr>
            <a:spLocks noGrp="1"/>
          </p:cNvSpPr>
          <p:nvPr>
            <p:ph type="pic" idx="13"/>
          </p:nvPr>
        </p:nvSpPr>
        <p:spPr>
          <a:xfrm>
            <a:off x="0" y="0"/>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5" name="Picture 4" descr="Icon&#10;&#10;Description automatically generated">
            <a:extLst>
              <a:ext uri="{FF2B5EF4-FFF2-40B4-BE49-F238E27FC236}">
                <a16:creationId xmlns:a16="http://schemas.microsoft.com/office/drawing/2014/main" id="{90EAE102-796B-0542-A694-1AD9EBA5F95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42775376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photos with captions">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F7FA4AF4-E03C-5648-938A-25AA67ED698B}"/>
              </a:ext>
            </a:extLst>
          </p:cNvPr>
          <p:cNvSpPr>
            <a:spLocks noGrp="1"/>
          </p:cNvSpPr>
          <p:nvPr>
            <p:ph type="body" sz="half" idx="2"/>
          </p:nvPr>
        </p:nvSpPr>
        <p:spPr>
          <a:xfrm>
            <a:off x="911906" y="5703672"/>
            <a:ext cx="4572000" cy="179280"/>
          </a:xfrm>
        </p:spPr>
        <p:txBody>
          <a:bodyPr>
            <a:spAutoFit/>
          </a:bodyPr>
          <a:lstStyle>
            <a:lvl1pPr marL="0" indent="0">
              <a:lnSpc>
                <a:spcPts val="1500"/>
              </a:lnSpc>
              <a:buNone/>
              <a:defRPr sz="12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4" name="Text Placeholder 3">
            <a:extLst>
              <a:ext uri="{FF2B5EF4-FFF2-40B4-BE49-F238E27FC236}">
                <a16:creationId xmlns:a16="http://schemas.microsoft.com/office/drawing/2014/main" id="{C014D7CE-35C1-EB48-BD9B-DF88D5323726}"/>
              </a:ext>
            </a:extLst>
          </p:cNvPr>
          <p:cNvSpPr>
            <a:spLocks noGrp="1"/>
          </p:cNvSpPr>
          <p:nvPr>
            <p:ph type="body" sz="half" idx="13"/>
          </p:nvPr>
        </p:nvSpPr>
        <p:spPr>
          <a:xfrm>
            <a:off x="6597442" y="5703672"/>
            <a:ext cx="4572000" cy="179280"/>
          </a:xfrm>
        </p:spPr>
        <p:txBody>
          <a:bodyPr>
            <a:spAutoFit/>
          </a:bodyPr>
          <a:lstStyle>
            <a:lvl1pPr marL="0" indent="0">
              <a:lnSpc>
                <a:spcPts val="1500"/>
              </a:lnSpc>
              <a:buNone/>
              <a:defRPr sz="12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5" name="Picture Placeholder 2">
            <a:extLst>
              <a:ext uri="{FF2B5EF4-FFF2-40B4-BE49-F238E27FC236}">
                <a16:creationId xmlns:a16="http://schemas.microsoft.com/office/drawing/2014/main" id="{241CCA52-7314-3C45-964A-225EC7F8C494}"/>
              </a:ext>
            </a:extLst>
          </p:cNvPr>
          <p:cNvSpPr>
            <a:spLocks noGrp="1"/>
          </p:cNvSpPr>
          <p:nvPr>
            <p:ph type="pic" idx="14"/>
          </p:nvPr>
        </p:nvSpPr>
        <p:spPr>
          <a:xfrm>
            <a:off x="909874" y="914400"/>
            <a:ext cx="4572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8" name="Picture Placeholder 2">
            <a:extLst>
              <a:ext uri="{FF2B5EF4-FFF2-40B4-BE49-F238E27FC236}">
                <a16:creationId xmlns:a16="http://schemas.microsoft.com/office/drawing/2014/main" id="{31E33668-42EC-C34D-802E-D3CAA4D19CC0}"/>
              </a:ext>
            </a:extLst>
          </p:cNvPr>
          <p:cNvSpPr>
            <a:spLocks noGrp="1"/>
          </p:cNvSpPr>
          <p:nvPr>
            <p:ph type="pic" idx="17"/>
          </p:nvPr>
        </p:nvSpPr>
        <p:spPr>
          <a:xfrm>
            <a:off x="6597442" y="914400"/>
            <a:ext cx="4572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20" name="Picture 19" descr="Logo, icon&#10;&#10;Description automatically generated">
            <a:extLst>
              <a:ext uri="{FF2B5EF4-FFF2-40B4-BE49-F238E27FC236}">
                <a16:creationId xmlns:a16="http://schemas.microsoft.com/office/drawing/2014/main" id="{96FF8A2C-5E09-ED4D-9FF4-1DAF9C9FE52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04740" y="6077741"/>
            <a:ext cx="457200" cy="457200"/>
          </a:xfrm>
          <a:prstGeom prst="rect">
            <a:avLst/>
          </a:prstGeom>
        </p:spPr>
      </p:pic>
      <p:cxnSp>
        <p:nvCxnSpPr>
          <p:cNvPr id="19" name="Straight Connector 18">
            <a:extLst>
              <a:ext uri="{FF2B5EF4-FFF2-40B4-BE49-F238E27FC236}">
                <a16:creationId xmlns:a16="http://schemas.microsoft.com/office/drawing/2014/main" id="{4BACBD7E-9186-FD47-9944-55A98CAB1693}"/>
              </a:ext>
            </a:extLst>
          </p:cNvPr>
          <p:cNvCxnSpPr>
            <a:cxnSpLocks/>
          </p:cNvCxnSpPr>
          <p:nvPr userDrawn="1"/>
        </p:nvCxnSpPr>
        <p:spPr>
          <a:xfrm>
            <a:off x="6096000" y="923094"/>
            <a:ext cx="0" cy="4600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2921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Photo, and Text">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76D319D-423B-A94E-8802-42B1046AFCAA}"/>
              </a:ext>
            </a:extLst>
          </p:cNvPr>
          <p:cNvCxnSpPr>
            <a:cxnSpLocks/>
          </p:cNvCxnSpPr>
          <p:nvPr userDrawn="1"/>
        </p:nvCxnSpPr>
        <p:spPr>
          <a:xfrm>
            <a:off x="6096000" y="1477619"/>
            <a:ext cx="0" cy="4600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79B3EB0-2063-F64E-90D9-0C9401EC6A8C}"/>
              </a:ext>
            </a:extLst>
          </p:cNvPr>
          <p:cNvSpPr>
            <a:spLocks noGrp="1"/>
          </p:cNvSpPr>
          <p:nvPr>
            <p:ph type="title"/>
          </p:nvPr>
        </p:nvSpPr>
        <p:spPr/>
        <p:txBody>
          <a:bodyPr/>
          <a:lstStyle/>
          <a:p>
            <a:r>
              <a:rPr lang="en-US" dirty="0"/>
              <a:t>Click to edit Master title style</a:t>
            </a:r>
          </a:p>
        </p:txBody>
      </p:sp>
      <p:sp>
        <p:nvSpPr>
          <p:cNvPr id="13" name="Picture Placeholder 2">
            <a:extLst>
              <a:ext uri="{FF2B5EF4-FFF2-40B4-BE49-F238E27FC236}">
                <a16:creationId xmlns:a16="http://schemas.microsoft.com/office/drawing/2014/main" id="{B9FD6131-FB3A-9444-B91E-1A8E96C68B84}"/>
              </a:ext>
            </a:extLst>
          </p:cNvPr>
          <p:cNvSpPr>
            <a:spLocks noGrp="1"/>
          </p:cNvSpPr>
          <p:nvPr>
            <p:ph type="pic" idx="14"/>
          </p:nvPr>
        </p:nvSpPr>
        <p:spPr>
          <a:xfrm>
            <a:off x="914400" y="1481328"/>
            <a:ext cx="4572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Text Placeholder 3">
            <a:extLst>
              <a:ext uri="{FF2B5EF4-FFF2-40B4-BE49-F238E27FC236}">
                <a16:creationId xmlns:a16="http://schemas.microsoft.com/office/drawing/2014/main" id="{40BD3665-80FF-F144-B87B-BB0549AAC566}"/>
              </a:ext>
            </a:extLst>
          </p:cNvPr>
          <p:cNvSpPr>
            <a:spLocks noGrp="1"/>
          </p:cNvSpPr>
          <p:nvPr>
            <p:ph type="body" sz="half" idx="2"/>
          </p:nvPr>
        </p:nvSpPr>
        <p:spPr>
          <a:xfrm>
            <a:off x="6629400" y="2578608"/>
            <a:ext cx="4498848" cy="308482"/>
          </a:xfrm>
        </p:spPr>
        <p:txBody>
          <a:bodyPr>
            <a:spAutoFit/>
          </a:bodyPr>
          <a:lstStyle>
            <a:lvl1pPr marL="0" indent="0">
              <a:lnSpc>
                <a:spcPts val="2600"/>
              </a:lnSpc>
              <a:buNone/>
              <a:defRPr sz="20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15" name="Picture 14" descr="Logo, icon&#10;&#10;Description automatically generated">
            <a:extLst>
              <a:ext uri="{FF2B5EF4-FFF2-40B4-BE49-F238E27FC236}">
                <a16:creationId xmlns:a16="http://schemas.microsoft.com/office/drawing/2014/main" id="{B29DF31E-A2EC-1D42-897E-8F2912F8996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39912918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Text, and Pie Chart area">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76D319D-423B-A94E-8802-42B1046AFCAA}"/>
              </a:ext>
            </a:extLst>
          </p:cNvPr>
          <p:cNvCxnSpPr>
            <a:cxnSpLocks/>
          </p:cNvCxnSpPr>
          <p:nvPr userDrawn="1"/>
        </p:nvCxnSpPr>
        <p:spPr>
          <a:xfrm>
            <a:off x="6096000" y="1477619"/>
            <a:ext cx="0" cy="4600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79B3EB0-2063-F64E-90D9-0C9401EC6A8C}"/>
              </a:ext>
            </a:extLst>
          </p:cNvPr>
          <p:cNvSpPr>
            <a:spLocks noGrp="1"/>
          </p:cNvSpPr>
          <p:nvPr>
            <p:ph type="title"/>
          </p:nvPr>
        </p:nvSpPr>
        <p:spPr/>
        <p:txBody>
          <a:bodyPr/>
          <a:lstStyle/>
          <a:p>
            <a:r>
              <a:rPr lang="en-US" dirty="0"/>
              <a:t>Click to edit Master title style</a:t>
            </a:r>
          </a:p>
        </p:txBody>
      </p:sp>
      <p:sp>
        <p:nvSpPr>
          <p:cNvPr id="14" name="Text Placeholder 3">
            <a:extLst>
              <a:ext uri="{FF2B5EF4-FFF2-40B4-BE49-F238E27FC236}">
                <a16:creationId xmlns:a16="http://schemas.microsoft.com/office/drawing/2014/main" id="{40BD3665-80FF-F144-B87B-BB0549AAC566}"/>
              </a:ext>
            </a:extLst>
          </p:cNvPr>
          <p:cNvSpPr>
            <a:spLocks noGrp="1"/>
          </p:cNvSpPr>
          <p:nvPr>
            <p:ph type="body" sz="half" idx="2"/>
          </p:nvPr>
        </p:nvSpPr>
        <p:spPr>
          <a:xfrm>
            <a:off x="914400" y="1828800"/>
            <a:ext cx="4498848" cy="308482"/>
          </a:xfrm>
        </p:spPr>
        <p:txBody>
          <a:bodyPr>
            <a:spAutoFit/>
          </a:bodyPr>
          <a:lstStyle>
            <a:lvl1pPr marL="0" indent="0">
              <a:lnSpc>
                <a:spcPts val="2600"/>
              </a:lnSpc>
              <a:buNone/>
              <a:defRPr sz="20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15" name="Picture 14" descr="Logo, icon&#10;&#10;Description automatically generated">
            <a:extLst>
              <a:ext uri="{FF2B5EF4-FFF2-40B4-BE49-F238E27FC236}">
                <a16:creationId xmlns:a16="http://schemas.microsoft.com/office/drawing/2014/main" id="{B29DF31E-A2EC-1D42-897E-8F2912F8996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35862651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Text, and Bar Chart are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B3EB0-2063-F64E-90D9-0C9401EC6A8C}"/>
              </a:ext>
            </a:extLst>
          </p:cNvPr>
          <p:cNvSpPr>
            <a:spLocks noGrp="1"/>
          </p:cNvSpPr>
          <p:nvPr>
            <p:ph type="title"/>
          </p:nvPr>
        </p:nvSpPr>
        <p:spPr/>
        <p:txBody>
          <a:bodyPr/>
          <a:lstStyle/>
          <a:p>
            <a:r>
              <a:rPr lang="en-US" dirty="0"/>
              <a:t>Click to edit Master title style</a:t>
            </a:r>
          </a:p>
        </p:txBody>
      </p:sp>
      <p:pic>
        <p:nvPicPr>
          <p:cNvPr id="15" name="Picture 14" descr="Logo, icon&#10;&#10;Description automatically generated">
            <a:extLst>
              <a:ext uri="{FF2B5EF4-FFF2-40B4-BE49-F238E27FC236}">
                <a16:creationId xmlns:a16="http://schemas.microsoft.com/office/drawing/2014/main" id="{B29DF31E-A2EC-1D42-897E-8F2912F8996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04740" y="6077741"/>
            <a:ext cx="457200" cy="457200"/>
          </a:xfrm>
          <a:prstGeom prst="rect">
            <a:avLst/>
          </a:prstGeom>
        </p:spPr>
      </p:pic>
      <p:cxnSp>
        <p:nvCxnSpPr>
          <p:cNvPr id="5" name="Straight Connector 4">
            <a:extLst>
              <a:ext uri="{FF2B5EF4-FFF2-40B4-BE49-F238E27FC236}">
                <a16:creationId xmlns:a16="http://schemas.microsoft.com/office/drawing/2014/main" id="{D1F210B9-1FFC-9548-B432-E66A3C229C7E}"/>
              </a:ext>
            </a:extLst>
          </p:cNvPr>
          <p:cNvCxnSpPr>
            <a:cxnSpLocks/>
          </p:cNvCxnSpPr>
          <p:nvPr userDrawn="1"/>
        </p:nvCxnSpPr>
        <p:spPr>
          <a:xfrm>
            <a:off x="4267200" y="1477619"/>
            <a:ext cx="0" cy="4600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0ECFCA15-02BC-6945-BE89-B45D71F322A9}"/>
              </a:ext>
            </a:extLst>
          </p:cNvPr>
          <p:cNvSpPr>
            <a:spLocks noGrp="1"/>
          </p:cNvSpPr>
          <p:nvPr>
            <p:ph idx="1"/>
          </p:nvPr>
        </p:nvSpPr>
        <p:spPr>
          <a:xfrm>
            <a:off x="914400" y="1828800"/>
            <a:ext cx="3054920" cy="1881092"/>
          </a:xfrm>
        </p:spPr>
        <p:txBody>
          <a:bodyPr wrap="square">
            <a:spAutoFit/>
          </a:bodyPr>
          <a:lstStyle>
            <a:lvl1pPr>
              <a:lnSpc>
                <a:spcPts val="2600"/>
              </a:lnSpc>
              <a:spcBef>
                <a:spcPts val="1200"/>
              </a:spcBef>
              <a:spcAft>
                <a:spcPts val="800"/>
              </a:spcAft>
              <a:defRPr sz="2000" b="1"/>
            </a:lvl1pPr>
            <a:lvl2pPr marL="228600" indent="-228600">
              <a:spcBef>
                <a:spcPts val="0"/>
              </a:spcBef>
              <a:defRPr sz="2000"/>
            </a:lvl2pPr>
            <a:lvl3pPr marL="0" indent="0">
              <a:lnSpc>
                <a:spcPts val="1800"/>
              </a:lnSpc>
              <a:spcBef>
                <a:spcPts val="0"/>
              </a:spcBef>
              <a:buFontTx/>
              <a:buNone/>
              <a:defRPr sz="1400" b="1">
                <a:solidFill>
                  <a:schemeClr val="accent1"/>
                </a:solidFill>
              </a:defRPr>
            </a:lvl3pPr>
            <a:lvl4pPr marL="0" indent="0">
              <a:lnSpc>
                <a:spcPts val="1800"/>
              </a:lnSpc>
              <a:spcBef>
                <a:spcPts val="0"/>
              </a:spcBef>
              <a:buFontTx/>
              <a:buNone/>
              <a:defRPr sz="1400"/>
            </a:lvl4pPr>
            <a:lvl5pPr marL="176213" indent="-176213">
              <a:lnSpc>
                <a:spcPts val="1800"/>
              </a:lnSpc>
              <a:spcBef>
                <a:spcPts val="0"/>
              </a:spcBef>
              <a:buClr>
                <a:schemeClr val="accent3"/>
              </a:buClr>
              <a:buFont typeface="Arial" panose="020B0604020202020204" pitchFamily="34" charset="0"/>
              <a:buChar char="•"/>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330128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B3EB0-2063-F64E-90D9-0C9401EC6A8C}"/>
              </a:ext>
            </a:extLst>
          </p:cNvPr>
          <p:cNvSpPr>
            <a:spLocks noGrp="1"/>
          </p:cNvSpPr>
          <p:nvPr>
            <p:ph type="title"/>
          </p:nvPr>
        </p:nvSpPr>
        <p:spPr/>
        <p:txBody>
          <a:bodyPr/>
          <a:lstStyle/>
          <a:p>
            <a:r>
              <a:rPr lang="en-US" dirty="0"/>
              <a:t>Click to edit Master title style</a:t>
            </a:r>
          </a:p>
        </p:txBody>
      </p:sp>
      <p:pic>
        <p:nvPicPr>
          <p:cNvPr id="15" name="Picture 14" descr="Logo, icon&#10;&#10;Description automatically generated">
            <a:extLst>
              <a:ext uri="{FF2B5EF4-FFF2-40B4-BE49-F238E27FC236}">
                <a16:creationId xmlns:a16="http://schemas.microsoft.com/office/drawing/2014/main" id="{B29DF31E-A2EC-1D42-897E-8F2912F8996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30567281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ue Bar Header">
    <p:spTree>
      <p:nvGrpSpPr>
        <p:cNvPr id="1" name=""/>
        <p:cNvGrpSpPr/>
        <p:nvPr/>
      </p:nvGrpSpPr>
      <p:grpSpPr>
        <a:xfrm>
          <a:off x="0" y="0"/>
          <a:ext cx="0" cy="0"/>
          <a:chOff x="0" y="0"/>
          <a:chExt cx="0" cy="0"/>
        </a:xfrm>
      </p:grpSpPr>
      <p:pic>
        <p:nvPicPr>
          <p:cNvPr id="17" name="Picture 16" descr="Logo, icon&#10;&#10;Description automatically generated">
            <a:extLst>
              <a:ext uri="{FF2B5EF4-FFF2-40B4-BE49-F238E27FC236}">
                <a16:creationId xmlns:a16="http://schemas.microsoft.com/office/drawing/2014/main" id="{FC2BBBCC-1BC3-7045-8E56-D63B5C204D9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04740" y="6077741"/>
            <a:ext cx="457200" cy="457200"/>
          </a:xfrm>
          <a:prstGeom prst="rect">
            <a:avLst/>
          </a:prstGeom>
        </p:spPr>
      </p:pic>
      <p:sp>
        <p:nvSpPr>
          <p:cNvPr id="20" name="Rectangle 19">
            <a:extLst>
              <a:ext uri="{FF2B5EF4-FFF2-40B4-BE49-F238E27FC236}">
                <a16:creationId xmlns:a16="http://schemas.microsoft.com/office/drawing/2014/main" id="{4319463C-2F56-7E4D-B582-0637F4025562}"/>
              </a:ext>
            </a:extLst>
          </p:cNvPr>
          <p:cNvSpPr/>
          <p:nvPr userDrawn="1"/>
        </p:nvSpPr>
        <p:spPr>
          <a:xfrm>
            <a:off x="0" y="1"/>
            <a:ext cx="12192000" cy="1600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2A89A28-276F-A14D-9CD3-ED939A4B8981}"/>
              </a:ext>
            </a:extLst>
          </p:cNvPr>
          <p:cNvSpPr>
            <a:spLocks noGrp="1"/>
          </p:cNvSpPr>
          <p:nvPr>
            <p:ph type="title"/>
          </p:nvPr>
        </p:nvSpPr>
        <p:spPr>
          <a:xfrm>
            <a:off x="914400" y="731520"/>
            <a:ext cx="10058400" cy="553998"/>
          </a:xfrm>
        </p:spPr>
        <p:txBody>
          <a:bodyPr/>
          <a:lstStyle>
            <a:lvl1pPr>
              <a:lnSpc>
                <a:spcPts val="4200"/>
              </a:lnSpc>
              <a:defRPr sz="3600">
                <a:solidFill>
                  <a:schemeClr val="bg1"/>
                </a:solidFill>
              </a:defRPr>
            </a:lvl1pPr>
          </a:lstStyle>
          <a:p>
            <a:r>
              <a:rPr lang="en-US" dirty="0"/>
              <a:t>Click to edit Master title style</a:t>
            </a:r>
          </a:p>
        </p:txBody>
      </p:sp>
      <p:sp>
        <p:nvSpPr>
          <p:cNvPr id="18" name="Text Placeholder 3">
            <a:extLst>
              <a:ext uri="{FF2B5EF4-FFF2-40B4-BE49-F238E27FC236}">
                <a16:creationId xmlns:a16="http://schemas.microsoft.com/office/drawing/2014/main" id="{EC056F58-280C-5649-8B4A-7E5E2E054B85}"/>
              </a:ext>
            </a:extLst>
          </p:cNvPr>
          <p:cNvSpPr>
            <a:spLocks noGrp="1"/>
          </p:cNvSpPr>
          <p:nvPr>
            <p:ph type="body" sz="half" idx="10" hasCustomPrompt="1"/>
          </p:nvPr>
        </p:nvSpPr>
        <p:spPr>
          <a:xfrm>
            <a:off x="914400" y="347472"/>
            <a:ext cx="10058400" cy="308418"/>
          </a:xfrm>
        </p:spPr>
        <p:txBody>
          <a:bodyPr wrap="square">
            <a:spAutoFit/>
          </a:bodyPr>
          <a:lstStyle>
            <a:lvl1pPr marL="0" indent="0" algn="l">
              <a:lnSpc>
                <a:spcPts val="2600"/>
              </a:lnSpc>
              <a:buNone/>
              <a:defRPr sz="1600" b="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4016732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aith, action, sisterhood graphic and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E66336-7F4A-BB46-B8E1-65CA2C282A4C}"/>
              </a:ext>
            </a:extLst>
          </p:cNvPr>
          <p:cNvSpPr/>
          <p:nvPr userDrawn="1"/>
        </p:nvSpPr>
        <p:spPr>
          <a:xfrm>
            <a:off x="1"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picture containing graphical user interface&#10;&#10;Description automatically generated">
            <a:extLst>
              <a:ext uri="{FF2B5EF4-FFF2-40B4-BE49-F238E27FC236}">
                <a16:creationId xmlns:a16="http://schemas.microsoft.com/office/drawing/2014/main" id="{8FD084CC-C92E-054C-BD54-3A5A799EF6E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27052" y="2969368"/>
            <a:ext cx="2057400" cy="919263"/>
          </a:xfrm>
          <a:prstGeom prst="rect">
            <a:avLst/>
          </a:prstGeom>
        </p:spPr>
      </p:pic>
      <p:pic>
        <p:nvPicPr>
          <p:cNvPr id="4" name="Picture 3" descr="Graphical user interface, text, application, chat or text message&#10;&#10;Description automatically generated">
            <a:extLst>
              <a:ext uri="{FF2B5EF4-FFF2-40B4-BE49-F238E27FC236}">
                <a16:creationId xmlns:a16="http://schemas.microsoft.com/office/drawing/2014/main" id="{FB0E7A6F-55F1-C042-9557-DE8A96B202D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1918" y="1631223"/>
            <a:ext cx="5486400" cy="3595551"/>
          </a:xfrm>
          <a:prstGeom prst="rect">
            <a:avLst/>
          </a:prstGeom>
        </p:spPr>
      </p:pic>
    </p:spTree>
    <p:extLst>
      <p:ext uri="{BB962C8B-B14F-4D97-AF65-F5344CB8AC3E}">
        <p14:creationId xmlns:p14="http://schemas.microsoft.com/office/powerpoint/2010/main" val="38536822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E66336-7F4A-BB46-B8E1-65CA2C282A4C}"/>
              </a:ext>
            </a:extLst>
          </p:cNvPr>
          <p:cNvSpPr/>
          <p:nvPr userDrawn="1"/>
        </p:nvSpPr>
        <p:spPr>
          <a:xfrm>
            <a:off x="1"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picture containing graphical user interface&#10;&#10;Description automatically generated">
            <a:extLst>
              <a:ext uri="{FF2B5EF4-FFF2-40B4-BE49-F238E27FC236}">
                <a16:creationId xmlns:a16="http://schemas.microsoft.com/office/drawing/2014/main" id="{8FD084CC-C92E-054C-BD54-3A5A799EF6E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27052" y="2969368"/>
            <a:ext cx="2057400" cy="919263"/>
          </a:xfrm>
          <a:prstGeom prst="rect">
            <a:avLst/>
          </a:prstGeom>
        </p:spPr>
      </p:pic>
      <p:sp>
        <p:nvSpPr>
          <p:cNvPr id="5" name="Title 1">
            <a:extLst>
              <a:ext uri="{FF2B5EF4-FFF2-40B4-BE49-F238E27FC236}">
                <a16:creationId xmlns:a16="http://schemas.microsoft.com/office/drawing/2014/main" id="{EA8E2EFC-3723-ED42-85ED-B83EB017D095}"/>
              </a:ext>
            </a:extLst>
          </p:cNvPr>
          <p:cNvSpPr txBox="1">
            <a:spLocks/>
          </p:cNvSpPr>
          <p:nvPr userDrawn="1"/>
        </p:nvSpPr>
        <p:spPr>
          <a:xfrm>
            <a:off x="914400" y="2969368"/>
            <a:ext cx="7315200" cy="923330"/>
          </a:xfrm>
          <a:prstGeom prst="rect">
            <a:avLst/>
          </a:prstGeom>
        </p:spPr>
        <p:txBody>
          <a:bodyPr lIns="0" tIns="0" rIns="0" bIns="0" anchor="ctr" anchorCtr="0"/>
          <a:lstStyle>
            <a:lvl1pPr algn="l" defTabSz="914400" rtl="0" eaLnBrk="1" latinLnBrk="0" hangingPunct="1">
              <a:lnSpc>
                <a:spcPts val="4200"/>
              </a:lnSpc>
              <a:spcBef>
                <a:spcPct val="0"/>
              </a:spcBef>
              <a:buNone/>
              <a:defRPr sz="3600" b="1" kern="1200">
                <a:solidFill>
                  <a:schemeClr val="accent4"/>
                </a:solidFill>
                <a:latin typeface="+mj-lt"/>
                <a:ea typeface="+mj-ea"/>
                <a:cs typeface="+mj-cs"/>
              </a:defRPr>
            </a:lvl1pPr>
          </a:lstStyle>
          <a:p>
            <a:pPr>
              <a:lnSpc>
                <a:spcPts val="10000"/>
              </a:lnSpc>
            </a:pPr>
            <a:r>
              <a:rPr lang="en-US" sz="10000" dirty="0">
                <a:solidFill>
                  <a:schemeClr val="bg1"/>
                </a:solidFill>
              </a:rPr>
              <a:t>Thank you!</a:t>
            </a:r>
          </a:p>
        </p:txBody>
      </p:sp>
    </p:spTree>
    <p:extLst>
      <p:ext uri="{BB962C8B-B14F-4D97-AF65-F5344CB8AC3E}">
        <p14:creationId xmlns:p14="http://schemas.microsoft.com/office/powerpoint/2010/main" val="31734182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1_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89700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3926785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Gree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287377-669E-1146-A908-061032251474}"/>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198AAEC-D38D-7E41-8C09-0241EE6EA20C}"/>
              </a:ext>
            </a:extLst>
          </p:cNvPr>
          <p:cNvSpPr>
            <a:spLocks noGrp="1"/>
          </p:cNvSpPr>
          <p:nvPr>
            <p:ph type="title"/>
          </p:nvPr>
        </p:nvSpPr>
        <p:spPr>
          <a:xfrm>
            <a:off x="6922008" y="2697480"/>
            <a:ext cx="4382732" cy="974626"/>
          </a:xfrm>
        </p:spPr>
        <p:txBody>
          <a:bodyPr/>
          <a:lstStyle>
            <a:lvl1pPr>
              <a:lnSpc>
                <a:spcPts val="3800"/>
              </a:lnSpc>
              <a:spcAft>
                <a:spcPts val="1800"/>
              </a:spcAft>
              <a:defRPr sz="3200">
                <a:solidFill>
                  <a:schemeClr val="bg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A3DB5D00-A3FA-1049-9BA3-8B8D8E8F5AD7}"/>
              </a:ext>
            </a:extLst>
          </p:cNvPr>
          <p:cNvSpPr>
            <a:spLocks noGrp="1"/>
          </p:cNvSpPr>
          <p:nvPr>
            <p:ph type="pic" idx="13"/>
          </p:nvPr>
        </p:nvSpPr>
        <p:spPr>
          <a:xfrm>
            <a:off x="0" y="0"/>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5" name="Picture 4" descr="Icon&#10;&#10;Description automatically generated">
            <a:extLst>
              <a:ext uri="{FF2B5EF4-FFF2-40B4-BE49-F238E27FC236}">
                <a16:creationId xmlns:a16="http://schemas.microsoft.com/office/drawing/2014/main" id="{90EAE102-796B-0542-A694-1AD9EBA5F95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19729768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42233068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0873858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14632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287377-669E-1146-A908-061032251474}"/>
              </a:ext>
            </a:extLst>
          </p:cNvPr>
          <p:cNvSpPr/>
          <p:nvPr userDrawn="1"/>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198AAEC-D38D-7E41-8C09-0241EE6EA20C}"/>
              </a:ext>
            </a:extLst>
          </p:cNvPr>
          <p:cNvSpPr>
            <a:spLocks noGrp="1"/>
          </p:cNvSpPr>
          <p:nvPr>
            <p:ph type="title"/>
          </p:nvPr>
        </p:nvSpPr>
        <p:spPr>
          <a:xfrm>
            <a:off x="6922008" y="2697480"/>
            <a:ext cx="4382732" cy="974626"/>
          </a:xfrm>
        </p:spPr>
        <p:txBody>
          <a:bodyPr/>
          <a:lstStyle>
            <a:lvl1pPr>
              <a:lnSpc>
                <a:spcPts val="3800"/>
              </a:lnSpc>
              <a:spcAft>
                <a:spcPts val="1800"/>
              </a:spcAft>
              <a:defRPr sz="3200">
                <a:solidFill>
                  <a:schemeClr val="bg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A3DB5D00-A3FA-1049-9BA3-8B8D8E8F5AD7}"/>
              </a:ext>
            </a:extLst>
          </p:cNvPr>
          <p:cNvSpPr>
            <a:spLocks noGrp="1"/>
          </p:cNvSpPr>
          <p:nvPr>
            <p:ph type="pic" idx="13"/>
          </p:nvPr>
        </p:nvSpPr>
        <p:spPr>
          <a:xfrm>
            <a:off x="0" y="0"/>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5" name="Picture 4" descr="Icon&#10;&#10;Description automatically generated">
            <a:extLst>
              <a:ext uri="{FF2B5EF4-FFF2-40B4-BE49-F238E27FC236}">
                <a16:creationId xmlns:a16="http://schemas.microsoft.com/office/drawing/2014/main" id="{90EAE102-796B-0542-A694-1AD9EBA5F95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2407862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bullete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9A28-276F-A14D-9CD3-ED939A4B898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03EC05A-B25C-2644-B3A1-3D45DD8E3471}"/>
              </a:ext>
            </a:extLst>
          </p:cNvPr>
          <p:cNvSpPr>
            <a:spLocks noGrp="1"/>
          </p:cNvSpPr>
          <p:nvPr>
            <p:ph idx="1"/>
          </p:nvPr>
        </p:nvSpPr>
        <p:spPr>
          <a:xfrm>
            <a:off x="914400" y="1828800"/>
            <a:ext cx="10058400" cy="1598964"/>
          </a:xfrm>
        </p:spPr>
        <p:txBody>
          <a:bodyPr wrap="square">
            <a:spAutoFit/>
          </a:bodyPr>
          <a:lstStyle>
            <a:lvl1pPr>
              <a:lnSpc>
                <a:spcPts val="2600"/>
              </a:lnSpc>
              <a:spcBef>
                <a:spcPts val="1200"/>
              </a:spcBef>
              <a:spcAft>
                <a:spcPts val="800"/>
              </a:spcAft>
              <a:defRPr sz="2000" b="1"/>
            </a:lvl1pPr>
            <a:lvl2pPr marL="228600" indent="-228600">
              <a:spcBef>
                <a:spcPts val="0"/>
              </a:spcBef>
              <a:defRPr sz="2000"/>
            </a:lvl2pPr>
            <a:lvl3pPr marL="0" indent="0">
              <a:lnSpc>
                <a:spcPts val="1800"/>
              </a:lnSpc>
              <a:spcBef>
                <a:spcPts val="0"/>
              </a:spcBef>
              <a:buFontTx/>
              <a:buNone/>
              <a:defRPr sz="1400" b="1">
                <a:solidFill>
                  <a:schemeClr val="accent1"/>
                </a:solidFill>
              </a:defRPr>
            </a:lvl3pPr>
            <a:lvl4pPr marL="0" indent="0">
              <a:lnSpc>
                <a:spcPts val="1800"/>
              </a:lnSpc>
              <a:spcBef>
                <a:spcPts val="0"/>
              </a:spcBef>
              <a:buFontTx/>
              <a:buNone/>
              <a:defRPr sz="1400"/>
            </a:lvl4pPr>
            <a:lvl5pPr marL="176213" indent="-176213">
              <a:lnSpc>
                <a:spcPts val="1800"/>
              </a:lnSpc>
              <a:spcBef>
                <a:spcPts val="0"/>
              </a:spcBef>
              <a:buClr>
                <a:schemeClr val="accent3"/>
              </a:buClr>
              <a:buFont typeface="Arial" panose="020B0604020202020204" pitchFamily="34" charset="0"/>
              <a:buChar char="•"/>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Logo, icon&#10;&#10;Description automatically generated">
            <a:extLst>
              <a:ext uri="{FF2B5EF4-FFF2-40B4-BE49-F238E27FC236}">
                <a16:creationId xmlns:a16="http://schemas.microsoft.com/office/drawing/2014/main" id="{CD7A5637-8B9A-3541-971B-B066C291EC7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33888" y="5306889"/>
            <a:ext cx="1228052" cy="1228052"/>
          </a:xfrm>
          <a:prstGeom prst="rect">
            <a:avLst/>
          </a:prstGeom>
        </p:spPr>
      </p:pic>
    </p:spTree>
    <p:extLst>
      <p:ext uri="{BB962C8B-B14F-4D97-AF65-F5344CB8AC3E}">
        <p14:creationId xmlns:p14="http://schemas.microsoft.com/office/powerpoint/2010/main" val="290237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E6BE3-DDE6-6346-B4EA-038CA3E31FB8}"/>
              </a:ext>
            </a:extLst>
          </p:cNvPr>
          <p:cNvSpPr>
            <a:spLocks noGrp="1"/>
          </p:cNvSpPr>
          <p:nvPr>
            <p:ph type="title"/>
          </p:nvPr>
        </p:nvSpPr>
        <p:spPr/>
        <p:txBody>
          <a:bodyPr/>
          <a:lstStyle/>
          <a:p>
            <a:r>
              <a:rPr lang="en-US" dirty="0"/>
              <a:t>Click to edit Master title style</a:t>
            </a:r>
          </a:p>
        </p:txBody>
      </p:sp>
      <p:sp>
        <p:nvSpPr>
          <p:cNvPr id="4" name="Text Placeholder 3">
            <a:extLst>
              <a:ext uri="{FF2B5EF4-FFF2-40B4-BE49-F238E27FC236}">
                <a16:creationId xmlns:a16="http://schemas.microsoft.com/office/drawing/2014/main" id="{F15659F0-3A3D-F642-837D-95075D5A0559}"/>
              </a:ext>
            </a:extLst>
          </p:cNvPr>
          <p:cNvSpPr>
            <a:spLocks noGrp="1"/>
          </p:cNvSpPr>
          <p:nvPr>
            <p:ph type="body" sz="half" idx="2"/>
          </p:nvPr>
        </p:nvSpPr>
        <p:spPr>
          <a:xfrm>
            <a:off x="914399" y="1828800"/>
            <a:ext cx="10058399" cy="408702"/>
          </a:xfrm>
        </p:spPr>
        <p:txBody>
          <a:bodyPr wrap="square">
            <a:spAutoFit/>
          </a:bodyPr>
          <a:lstStyle>
            <a:lvl1pPr marL="0" indent="0">
              <a:lnSpc>
                <a:spcPts val="3400"/>
              </a:lnSpc>
              <a:spcAft>
                <a:spcPts val="1200"/>
              </a:spcAft>
              <a:buNone/>
              <a:defRPr sz="2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5" name="Picture 4" descr="Logo, icon&#10;&#10;Description automatically generated">
            <a:extLst>
              <a:ext uri="{FF2B5EF4-FFF2-40B4-BE49-F238E27FC236}">
                <a16:creationId xmlns:a16="http://schemas.microsoft.com/office/drawing/2014/main" id="{B38FED46-9B2A-4B43-AED4-DB0663B6B53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89883654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ripture Yellow with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F327A6-61FD-6143-B77F-0DA91474E4EF}"/>
              </a:ext>
            </a:extLst>
          </p:cNvPr>
          <p:cNvSpPr/>
          <p:nvPr userDrawn="1"/>
        </p:nvSpPr>
        <p:spPr>
          <a:xfrm>
            <a:off x="0" y="7865"/>
            <a:ext cx="12192000" cy="6850136"/>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Logo, icon&#10;&#10;Description automatically generated">
            <a:extLst>
              <a:ext uri="{FF2B5EF4-FFF2-40B4-BE49-F238E27FC236}">
                <a16:creationId xmlns:a16="http://schemas.microsoft.com/office/drawing/2014/main" id="{03F5C26A-E10A-134E-8188-5B0BDC26C25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04740" y="6077741"/>
            <a:ext cx="457200" cy="457200"/>
          </a:xfrm>
          <a:prstGeom prst="rect">
            <a:avLst/>
          </a:prstGeom>
        </p:spPr>
      </p:pic>
      <p:pic>
        <p:nvPicPr>
          <p:cNvPr id="5" name="Picture 4" descr="A picture containing tableware&#10;&#10;Description automatically generated">
            <a:extLst>
              <a:ext uri="{FF2B5EF4-FFF2-40B4-BE49-F238E27FC236}">
                <a16:creationId xmlns:a16="http://schemas.microsoft.com/office/drawing/2014/main" id="{993538F7-8585-B947-B959-6BE383E342B2}"/>
              </a:ext>
            </a:extLst>
          </p:cNvPr>
          <p:cNvPicPr>
            <a:picLocks noChangeAspect="1"/>
          </p:cNvPicPr>
          <p:nvPr userDrawn="1"/>
        </p:nvPicPr>
        <p:blipFill>
          <a:blip r:embed="rId3">
            <a:alphaModFix amt="75000"/>
          </a:blip>
          <a:stretch>
            <a:fillRect/>
          </a:stretch>
        </p:blipFill>
        <p:spPr>
          <a:xfrm>
            <a:off x="2221006" y="232533"/>
            <a:ext cx="2938929" cy="6400800"/>
          </a:xfrm>
          <a:prstGeom prst="rect">
            <a:avLst/>
          </a:prstGeom>
        </p:spPr>
      </p:pic>
      <p:sp>
        <p:nvSpPr>
          <p:cNvPr id="6" name="Text Placeholder 3">
            <a:extLst>
              <a:ext uri="{FF2B5EF4-FFF2-40B4-BE49-F238E27FC236}">
                <a16:creationId xmlns:a16="http://schemas.microsoft.com/office/drawing/2014/main" id="{036760F7-4790-3E47-87D6-C1E58612C73B}"/>
              </a:ext>
            </a:extLst>
          </p:cNvPr>
          <p:cNvSpPr>
            <a:spLocks noGrp="1"/>
          </p:cNvSpPr>
          <p:nvPr>
            <p:ph type="body" sz="half" idx="2"/>
          </p:nvPr>
        </p:nvSpPr>
        <p:spPr>
          <a:xfrm>
            <a:off x="2743200" y="1828800"/>
            <a:ext cx="8190161" cy="408702"/>
          </a:xfrm>
        </p:spPr>
        <p:txBody>
          <a:bodyPr wrap="square">
            <a:spAutoFit/>
          </a:bodyPr>
          <a:lstStyle>
            <a:lvl1pPr marL="0" indent="0">
              <a:lnSpc>
                <a:spcPts val="3400"/>
              </a:lnSpc>
              <a:spcAft>
                <a:spcPts val="1200"/>
              </a:spcAft>
              <a:buNone/>
              <a:defRPr sz="28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Rectangle 6">
            <a:extLst>
              <a:ext uri="{FF2B5EF4-FFF2-40B4-BE49-F238E27FC236}">
                <a16:creationId xmlns:a16="http://schemas.microsoft.com/office/drawing/2014/main" id="{C4E0C42F-4E85-AB47-95EF-6CAC52C8166B}"/>
              </a:ext>
            </a:extLst>
          </p:cNvPr>
          <p:cNvSpPr/>
          <p:nvPr userDrawn="1"/>
        </p:nvSpPr>
        <p:spPr>
          <a:xfrm>
            <a:off x="0" y="0"/>
            <a:ext cx="1954060" cy="68501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
            <a:extLst>
              <a:ext uri="{FF2B5EF4-FFF2-40B4-BE49-F238E27FC236}">
                <a16:creationId xmlns:a16="http://schemas.microsoft.com/office/drawing/2014/main" id="{0FB442E5-3862-6042-991E-8F581CC39AF1}"/>
              </a:ext>
            </a:extLst>
          </p:cNvPr>
          <p:cNvSpPr>
            <a:spLocks noGrp="1"/>
          </p:cNvSpPr>
          <p:nvPr>
            <p:ph type="body" sz="half" idx="10" hasCustomPrompt="1"/>
          </p:nvPr>
        </p:nvSpPr>
        <p:spPr>
          <a:xfrm>
            <a:off x="301752" y="685800"/>
            <a:ext cx="1402915" cy="963597"/>
          </a:xfrm>
        </p:spPr>
        <p:txBody>
          <a:bodyPr wrap="square">
            <a:spAutoFit/>
          </a:bodyPr>
          <a:lstStyle>
            <a:lvl1pPr marL="0" indent="0" algn="l">
              <a:lnSpc>
                <a:spcPts val="2600"/>
              </a:lnSpc>
              <a:buNone/>
              <a:defRPr sz="1600" b="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 name="Title 1">
            <a:extLst>
              <a:ext uri="{FF2B5EF4-FFF2-40B4-BE49-F238E27FC236}">
                <a16:creationId xmlns:a16="http://schemas.microsoft.com/office/drawing/2014/main" id="{E5AB208C-A676-5A42-9B4D-F9A39D061BE1}"/>
              </a:ext>
            </a:extLst>
          </p:cNvPr>
          <p:cNvSpPr>
            <a:spLocks noGrp="1"/>
          </p:cNvSpPr>
          <p:nvPr>
            <p:ph type="title"/>
          </p:nvPr>
        </p:nvSpPr>
        <p:spPr>
          <a:xfrm>
            <a:off x="2743200" y="685800"/>
            <a:ext cx="8190159" cy="538609"/>
          </a:xfrm>
        </p:spPr>
        <p:txBody>
          <a:bodyPr/>
          <a:lstStyle/>
          <a:p>
            <a:r>
              <a:rPr lang="en-US" dirty="0"/>
              <a:t>Click to edit Master title style</a:t>
            </a:r>
          </a:p>
        </p:txBody>
      </p:sp>
    </p:spTree>
    <p:extLst>
      <p:ext uri="{BB962C8B-B14F-4D97-AF65-F5344CB8AC3E}">
        <p14:creationId xmlns:p14="http://schemas.microsoft.com/office/powerpoint/2010/main" val="1552160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or Scripture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F327A6-61FD-6143-B77F-0DA91474E4EF}"/>
              </a:ext>
            </a:extLst>
          </p:cNvPr>
          <p:cNvSpPr/>
          <p:nvPr userDrawn="1"/>
        </p:nvSpPr>
        <p:spPr>
          <a:xfrm>
            <a:off x="0" y="7865"/>
            <a:ext cx="12192000" cy="6850136"/>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Logo, icon&#10;&#10;Description automatically generated">
            <a:extLst>
              <a:ext uri="{FF2B5EF4-FFF2-40B4-BE49-F238E27FC236}">
                <a16:creationId xmlns:a16="http://schemas.microsoft.com/office/drawing/2014/main" id="{03F5C26A-E10A-134E-8188-5B0BDC26C25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04740" y="6077741"/>
            <a:ext cx="457200" cy="457200"/>
          </a:xfrm>
          <a:prstGeom prst="rect">
            <a:avLst/>
          </a:prstGeom>
        </p:spPr>
      </p:pic>
      <p:pic>
        <p:nvPicPr>
          <p:cNvPr id="5" name="Picture 4" descr="A picture containing tableware&#10;&#10;Description automatically generated">
            <a:extLst>
              <a:ext uri="{FF2B5EF4-FFF2-40B4-BE49-F238E27FC236}">
                <a16:creationId xmlns:a16="http://schemas.microsoft.com/office/drawing/2014/main" id="{993538F7-8585-B947-B959-6BE383E342B2}"/>
              </a:ext>
            </a:extLst>
          </p:cNvPr>
          <p:cNvPicPr>
            <a:picLocks noChangeAspect="1"/>
          </p:cNvPicPr>
          <p:nvPr userDrawn="1"/>
        </p:nvPicPr>
        <p:blipFill>
          <a:blip r:embed="rId3">
            <a:alphaModFix amt="75000"/>
          </a:blip>
          <a:stretch>
            <a:fillRect/>
          </a:stretch>
        </p:blipFill>
        <p:spPr>
          <a:xfrm>
            <a:off x="2221006" y="232533"/>
            <a:ext cx="2938929" cy="6400800"/>
          </a:xfrm>
          <a:prstGeom prst="rect">
            <a:avLst/>
          </a:prstGeom>
        </p:spPr>
      </p:pic>
      <p:sp>
        <p:nvSpPr>
          <p:cNvPr id="6" name="Text Placeholder 3">
            <a:extLst>
              <a:ext uri="{FF2B5EF4-FFF2-40B4-BE49-F238E27FC236}">
                <a16:creationId xmlns:a16="http://schemas.microsoft.com/office/drawing/2014/main" id="{036760F7-4790-3E47-87D6-C1E58612C73B}"/>
              </a:ext>
            </a:extLst>
          </p:cNvPr>
          <p:cNvSpPr>
            <a:spLocks noGrp="1"/>
          </p:cNvSpPr>
          <p:nvPr>
            <p:ph type="body" sz="half" idx="2"/>
          </p:nvPr>
        </p:nvSpPr>
        <p:spPr>
          <a:xfrm>
            <a:off x="2743200" y="1371600"/>
            <a:ext cx="8190161" cy="408702"/>
          </a:xfrm>
        </p:spPr>
        <p:txBody>
          <a:bodyPr wrap="square">
            <a:spAutoFit/>
          </a:bodyPr>
          <a:lstStyle>
            <a:lvl1pPr marL="0" indent="0">
              <a:lnSpc>
                <a:spcPts val="3400"/>
              </a:lnSpc>
              <a:spcAft>
                <a:spcPts val="1200"/>
              </a:spcAft>
              <a:buNone/>
              <a:defRPr sz="28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Rectangle 6">
            <a:extLst>
              <a:ext uri="{FF2B5EF4-FFF2-40B4-BE49-F238E27FC236}">
                <a16:creationId xmlns:a16="http://schemas.microsoft.com/office/drawing/2014/main" id="{C4E0C42F-4E85-AB47-95EF-6CAC52C8166B}"/>
              </a:ext>
            </a:extLst>
          </p:cNvPr>
          <p:cNvSpPr/>
          <p:nvPr userDrawn="1"/>
        </p:nvSpPr>
        <p:spPr>
          <a:xfrm>
            <a:off x="5849" y="7865"/>
            <a:ext cx="1954060" cy="68501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50377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1C5095-3E50-2344-81E0-FEAEA8C105DB}"/>
              </a:ext>
            </a:extLst>
          </p:cNvPr>
          <p:cNvSpPr>
            <a:spLocks noGrp="1"/>
          </p:cNvSpPr>
          <p:nvPr>
            <p:ph type="title"/>
          </p:nvPr>
        </p:nvSpPr>
        <p:spPr>
          <a:xfrm>
            <a:off x="914400" y="685800"/>
            <a:ext cx="10058400" cy="538609"/>
          </a:xfrm>
          <a:prstGeom prst="rect">
            <a:avLst/>
          </a:prstGeom>
        </p:spPr>
        <p:txBody>
          <a:bodyPr vert="horz" lIns="0" tIns="0" rIns="0" bIns="0" rtlCol="0" anchor="t" anchorCtr="0">
            <a:spAutoFit/>
          </a:bodyPr>
          <a:lstStyle/>
          <a:p>
            <a:r>
              <a:rPr lang="en-US" dirty="0"/>
              <a:t>Click to edit Master title style</a:t>
            </a:r>
          </a:p>
        </p:txBody>
      </p:sp>
      <p:sp>
        <p:nvSpPr>
          <p:cNvPr id="3" name="Text Placeholder 2">
            <a:extLst>
              <a:ext uri="{FF2B5EF4-FFF2-40B4-BE49-F238E27FC236}">
                <a16:creationId xmlns:a16="http://schemas.microsoft.com/office/drawing/2014/main" id="{355D3CA0-2010-D84D-A782-63473DCB525B}"/>
              </a:ext>
            </a:extLst>
          </p:cNvPr>
          <p:cNvSpPr>
            <a:spLocks noGrp="1"/>
          </p:cNvSpPr>
          <p:nvPr>
            <p:ph type="body" idx="1"/>
          </p:nvPr>
        </p:nvSpPr>
        <p:spPr>
          <a:xfrm>
            <a:off x="914400" y="1828800"/>
            <a:ext cx="10515600"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5354834"/>
      </p:ext>
    </p:extLst>
  </p:cSld>
  <p:clrMap bg1="lt1" tx1="dk1" bg2="lt2" tx2="dk2" accent1="accent1" accent2="accent2" accent3="accent3" accent4="accent4" accent5="accent5" accent6="accent6" hlink="hlink" folHlink="folHlink"/>
  <p:sldLayoutIdLst>
    <p:sldLayoutId id="2147483649" r:id="rId1"/>
    <p:sldLayoutId id="2147483687" r:id="rId2"/>
    <p:sldLayoutId id="2147483694" r:id="rId3"/>
    <p:sldLayoutId id="2147483695" r:id="rId4"/>
    <p:sldLayoutId id="2147483696" r:id="rId5"/>
    <p:sldLayoutId id="2147483650" r:id="rId6"/>
    <p:sldLayoutId id="2147483671" r:id="rId7"/>
    <p:sldLayoutId id="2147483672" r:id="rId8"/>
    <p:sldLayoutId id="2147483688" r:id="rId9"/>
    <p:sldLayoutId id="2147483683" r:id="rId10"/>
    <p:sldLayoutId id="2147483673" r:id="rId11"/>
    <p:sldLayoutId id="2147483674" r:id="rId12"/>
    <p:sldLayoutId id="2147483679" r:id="rId13"/>
    <p:sldLayoutId id="2147483654" r:id="rId14"/>
    <p:sldLayoutId id="2147483651" r:id="rId15"/>
    <p:sldLayoutId id="2147483680" r:id="rId16"/>
    <p:sldLayoutId id="2147483681" r:id="rId17"/>
    <p:sldLayoutId id="2147483676" r:id="rId18"/>
    <p:sldLayoutId id="2147483684" r:id="rId19"/>
    <p:sldLayoutId id="2147483686" r:id="rId20"/>
    <p:sldLayoutId id="2147483693" r:id="rId21"/>
    <p:sldLayoutId id="2147483690" r:id="rId22"/>
    <p:sldLayoutId id="2147483678" r:id="rId23"/>
    <p:sldLayoutId id="2147483677" r:id="rId24"/>
    <p:sldLayoutId id="2147483663" r:id="rId25"/>
    <p:sldLayoutId id="2147483675" r:id="rId26"/>
    <p:sldLayoutId id="2147483697" r:id="rId27"/>
    <p:sldLayoutId id="2147483682" r:id="rId28"/>
    <p:sldLayoutId id="2147483660" r:id="rId29"/>
    <p:sldLayoutId id="2147483685" r:id="rId30"/>
    <p:sldLayoutId id="2147483661" r:id="rId31"/>
    <p:sldLayoutId id="2147483691" r:id="rId32"/>
    <p:sldLayoutId id="2147483692" r:id="rId33"/>
    <p:sldLayoutId id="2147483698" r:id="rId34"/>
    <p:sldLayoutId id="2147483689" r:id="rId35"/>
    <p:sldLayoutId id="2147483655" r:id="rId36"/>
    <p:sldLayoutId id="2147483699" r:id="rId37"/>
    <p:sldLayoutId id="2147483700" r:id="rId38"/>
    <p:sldLayoutId id="2147483701" r:id="rId39"/>
    <p:sldLayoutId id="2147483702" r:id="rId40"/>
    <p:sldLayoutId id="2147483703" r:id="rId41"/>
    <p:sldLayoutId id="2147483704" r:id="rId42"/>
  </p:sldLayoutIdLst>
  <p:txStyles>
    <p:titleStyle>
      <a:lvl1pPr algn="l" defTabSz="914400" rtl="0" eaLnBrk="1" latinLnBrk="0" hangingPunct="1">
        <a:lnSpc>
          <a:spcPts val="4200"/>
        </a:lnSpc>
        <a:spcBef>
          <a:spcPct val="0"/>
        </a:spcBef>
        <a:buNone/>
        <a:defRPr sz="3600" b="1" kern="1200">
          <a:solidFill>
            <a:schemeClr val="accent4"/>
          </a:solidFill>
          <a:latin typeface="+mj-lt"/>
          <a:ea typeface="+mj-ea"/>
          <a:cs typeface="+mj-cs"/>
        </a:defRPr>
      </a:lvl1pPr>
    </p:titleStyle>
    <p:bodyStyle>
      <a:lvl1pPr marL="0" indent="0" algn="l" defTabSz="914400" rtl="0" eaLnBrk="1" latinLnBrk="0" hangingPunct="1">
        <a:lnSpc>
          <a:spcPts val="3200"/>
        </a:lnSpc>
        <a:spcBef>
          <a:spcPts val="0"/>
        </a:spcBef>
        <a:buFontTx/>
        <a:buNone/>
        <a:defRPr sz="2400" b="0" kern="1200">
          <a:solidFill>
            <a:schemeClr val="tx2"/>
          </a:solidFill>
          <a:latin typeface="+mn-lt"/>
          <a:ea typeface="+mn-ea"/>
          <a:cs typeface="+mn-cs"/>
        </a:defRPr>
      </a:lvl1pPr>
      <a:lvl2pPr marL="228600" indent="-228600" algn="l" defTabSz="914400" rtl="0" eaLnBrk="1" latinLnBrk="0" hangingPunct="1">
        <a:lnSpc>
          <a:spcPts val="2200"/>
        </a:lnSpc>
        <a:spcBef>
          <a:spcPts val="0"/>
        </a:spcBef>
        <a:spcAft>
          <a:spcPts val="1200"/>
        </a:spcAft>
        <a:buClr>
          <a:schemeClr val="accent3"/>
        </a:buClr>
        <a:buSzPct val="100000"/>
        <a:buFont typeface="Arial" panose="020B0604020202020204" pitchFamily="34" charset="0"/>
        <a:buChar char="•"/>
        <a:tabLst/>
        <a:defRPr sz="1800" kern="1200">
          <a:solidFill>
            <a:schemeClr val="tx2"/>
          </a:solidFill>
          <a:latin typeface="+mn-lt"/>
          <a:ea typeface="+mn-ea"/>
          <a:cs typeface="+mn-cs"/>
        </a:defRPr>
      </a:lvl2pPr>
      <a:lvl3pPr marL="0" indent="0" algn="l" defTabSz="914400" rtl="0" eaLnBrk="1" latinLnBrk="0" hangingPunct="1">
        <a:lnSpc>
          <a:spcPts val="1800"/>
        </a:lnSpc>
        <a:spcBef>
          <a:spcPts val="0"/>
        </a:spcBef>
        <a:buFontTx/>
        <a:buNone/>
        <a:defRPr sz="1400" b="1" kern="1200">
          <a:solidFill>
            <a:schemeClr val="accent1"/>
          </a:solidFill>
          <a:latin typeface="+mn-lt"/>
          <a:ea typeface="+mn-ea"/>
          <a:cs typeface="+mn-cs"/>
        </a:defRPr>
      </a:lvl3pPr>
      <a:lvl4pPr marL="0" indent="0" algn="l" defTabSz="914400" rtl="0" eaLnBrk="1" latinLnBrk="0" hangingPunct="1">
        <a:lnSpc>
          <a:spcPts val="1800"/>
        </a:lnSpc>
        <a:spcBef>
          <a:spcPts val="0"/>
        </a:spcBef>
        <a:buFontTx/>
        <a:buNone/>
        <a:defRPr sz="1400" kern="1200">
          <a:solidFill>
            <a:schemeClr val="tx2"/>
          </a:solidFill>
          <a:latin typeface="+mn-lt"/>
          <a:ea typeface="+mn-ea"/>
          <a:cs typeface="+mn-cs"/>
        </a:defRPr>
      </a:lvl4pPr>
      <a:lvl5pPr marL="176213" indent="-176213" algn="l" defTabSz="914400" rtl="0" eaLnBrk="1" latinLnBrk="0" hangingPunct="1">
        <a:lnSpc>
          <a:spcPts val="1800"/>
        </a:lnSpc>
        <a:spcBef>
          <a:spcPts val="0"/>
        </a:spcBef>
        <a:buClr>
          <a:schemeClr val="accent3"/>
        </a:buClr>
        <a:buFont typeface="Arial" panose="020B0604020202020204" pitchFamily="34" charset="0"/>
        <a:buChar char="•"/>
        <a:tabLst/>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youtube.com/watch?v=Jc4dDMwoWK8"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E935154F-6AA7-FB1E-F8D3-3D8EE2F614D4}"/>
              </a:ext>
            </a:extLst>
          </p:cNvPr>
          <p:cNvSpPr>
            <a:spLocks noGrp="1" noChangeArrowheads="1"/>
          </p:cNvSpPr>
          <p:nvPr>
            <p:ph type="subTitle" idx="1"/>
          </p:nvPr>
        </p:nvSpPr>
        <p:spPr bwMode="auto">
          <a:xfrm>
            <a:off x="6903720" y="4832590"/>
            <a:ext cx="460464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600" b="0" dirty="0">
              <a:solidFill>
                <a:schemeClr val="tx1"/>
              </a:solidFill>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2"/>
              </a:rPr>
              <a:t>https://www.youtube.com/watch?v=Jc4dDMwoWK8</a:t>
            </a:r>
            <a:r>
              <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2C7F2AD5-48B0-9755-EEE1-8C075713C8E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05565" y="2832112"/>
            <a:ext cx="2000478" cy="2000478"/>
          </a:xfrm>
          <a:prstGeom prst="rect">
            <a:avLst/>
          </a:prstGeom>
        </p:spPr>
      </p:pic>
      <p:sp>
        <p:nvSpPr>
          <p:cNvPr id="5" name="TextBox 4">
            <a:extLst>
              <a:ext uri="{FF2B5EF4-FFF2-40B4-BE49-F238E27FC236}">
                <a16:creationId xmlns:a16="http://schemas.microsoft.com/office/drawing/2014/main" id="{A1258C0E-2821-6FE5-7CBF-66A2BBA90135}"/>
              </a:ext>
            </a:extLst>
          </p:cNvPr>
          <p:cNvSpPr txBox="1"/>
          <p:nvPr/>
        </p:nvSpPr>
        <p:spPr>
          <a:xfrm>
            <a:off x="6903720" y="1400950"/>
            <a:ext cx="4741110" cy="1200329"/>
          </a:xfrm>
          <a:prstGeom prst="rect">
            <a:avLst/>
          </a:prstGeom>
          <a:noFill/>
        </p:spPr>
        <p:txBody>
          <a:bodyPr wrap="square" rtlCol="0">
            <a:spAutoFit/>
          </a:bodyPr>
          <a:lstStyle/>
          <a:p>
            <a:r>
              <a:rPr lang="en-US" sz="2400" b="1" dirty="0">
                <a:solidFill>
                  <a:schemeClr val="accent4"/>
                </a:solidFill>
              </a:rPr>
              <a:t>Scan the QR Code and watch the “Thank you, United Women in Faith” video</a:t>
            </a:r>
          </a:p>
        </p:txBody>
      </p:sp>
    </p:spTree>
    <p:extLst>
      <p:ext uri="{BB962C8B-B14F-4D97-AF65-F5344CB8AC3E}">
        <p14:creationId xmlns:p14="http://schemas.microsoft.com/office/powerpoint/2010/main" val="508902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D0EF2-F16B-F8FA-D95A-491964D2A9C1}"/>
              </a:ext>
            </a:extLst>
          </p:cNvPr>
          <p:cNvSpPr>
            <a:spLocks noGrp="1"/>
          </p:cNvSpPr>
          <p:nvPr>
            <p:ph type="title"/>
          </p:nvPr>
        </p:nvSpPr>
        <p:spPr/>
        <p:txBody>
          <a:bodyPr/>
          <a:lstStyle/>
          <a:p>
            <a:r>
              <a:rPr lang="en-US" dirty="0"/>
              <a:t>Mission u</a:t>
            </a:r>
          </a:p>
        </p:txBody>
      </p:sp>
      <p:sp>
        <p:nvSpPr>
          <p:cNvPr id="4" name="Footer Placeholder 3">
            <a:extLst>
              <a:ext uri="{FF2B5EF4-FFF2-40B4-BE49-F238E27FC236}">
                <a16:creationId xmlns:a16="http://schemas.microsoft.com/office/drawing/2014/main" id="{59D36D91-412E-FA0B-A8EE-7E38F39C9C9D}"/>
              </a:ext>
            </a:extLst>
          </p:cNvPr>
          <p:cNvSpPr>
            <a:spLocks noGrp="1"/>
          </p:cNvSpPr>
          <p:nvPr>
            <p:ph type="ftr" sz="quarter" idx="4294967295"/>
          </p:nvPr>
        </p:nvSpPr>
        <p:spPr>
          <a:xfrm>
            <a:off x="0" y="0"/>
            <a:ext cx="0" cy="0"/>
          </a:xfrm>
        </p:spPr>
        <p:txBody>
          <a:bodyPr/>
          <a:lstStyle/>
          <a:p>
            <a:endParaRPr lang="en-US" dirty="0"/>
          </a:p>
        </p:txBody>
      </p:sp>
      <p:sp>
        <p:nvSpPr>
          <p:cNvPr id="5" name="Slide Number Placeholder 4">
            <a:extLst>
              <a:ext uri="{FF2B5EF4-FFF2-40B4-BE49-F238E27FC236}">
                <a16:creationId xmlns:a16="http://schemas.microsoft.com/office/drawing/2014/main" id="{3115102D-AB02-6BA2-169E-32A37B640C50}"/>
              </a:ext>
            </a:extLst>
          </p:cNvPr>
          <p:cNvSpPr>
            <a:spLocks noGrp="1"/>
          </p:cNvSpPr>
          <p:nvPr>
            <p:ph type="sldNum" sz="quarter" idx="4294967295"/>
          </p:nvPr>
        </p:nvSpPr>
        <p:spPr>
          <a:xfrm>
            <a:off x="0" y="0"/>
            <a:ext cx="0" cy="0"/>
          </a:xfrm>
        </p:spPr>
        <p:txBody>
          <a:bodyPr/>
          <a:lstStyle/>
          <a:p>
            <a:endParaRPr lang="en-US" dirty="0"/>
          </a:p>
        </p:txBody>
      </p:sp>
      <p:sp>
        <p:nvSpPr>
          <p:cNvPr id="6" name="Content Placeholder 5">
            <a:extLst>
              <a:ext uri="{FF2B5EF4-FFF2-40B4-BE49-F238E27FC236}">
                <a16:creationId xmlns:a16="http://schemas.microsoft.com/office/drawing/2014/main" id="{5CA34FEC-5B7B-AD9D-ECA1-CC73ADA6CD0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87479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E74A4-A047-8FB0-1E62-17E43F549B0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2B78E53-6E6B-DD23-63C3-719F5C8D6F3F}"/>
              </a:ext>
            </a:extLst>
          </p:cNvPr>
          <p:cNvSpPr>
            <a:spLocks noGrp="1"/>
          </p:cNvSpPr>
          <p:nvPr>
            <p:ph type="body" sz="half" idx="2"/>
          </p:nvPr>
        </p:nvSpPr>
        <p:spPr>
          <a:xfrm>
            <a:off x="4730620" y="1371600"/>
            <a:ext cx="6242178" cy="3693319"/>
          </a:xfrm>
        </p:spPr>
        <p:txBody>
          <a:bodyPr/>
          <a:lstStyle/>
          <a:p>
            <a:r>
              <a:rPr lang="en-US" dirty="0"/>
              <a:t>When</a:t>
            </a:r>
          </a:p>
        </p:txBody>
      </p:sp>
    </p:spTree>
    <p:extLst>
      <p:ext uri="{BB962C8B-B14F-4D97-AF65-F5344CB8AC3E}">
        <p14:creationId xmlns:p14="http://schemas.microsoft.com/office/powerpoint/2010/main" val="2556271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ABA83-1FF7-D031-0D62-20037C3A93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CA2B85-85B3-42CD-D1B6-10B163AE5C08}"/>
              </a:ext>
            </a:extLst>
          </p:cNvPr>
          <p:cNvSpPr>
            <a:spLocks noGrp="1"/>
          </p:cNvSpPr>
          <p:nvPr>
            <p:ph type="title"/>
          </p:nvPr>
        </p:nvSpPr>
        <p:spPr/>
        <p:txBody>
          <a:bodyPr/>
          <a:lstStyle/>
          <a:p>
            <a:r>
              <a:rPr lang="en-US" dirty="0"/>
              <a:t>When do we act?</a:t>
            </a:r>
          </a:p>
        </p:txBody>
      </p:sp>
      <p:sp>
        <p:nvSpPr>
          <p:cNvPr id="3" name="Content Placeholder 2">
            <a:extLst>
              <a:ext uri="{FF2B5EF4-FFF2-40B4-BE49-F238E27FC236}">
                <a16:creationId xmlns:a16="http://schemas.microsoft.com/office/drawing/2014/main" id="{67F32BF2-925B-870B-3105-37DEE8DDE327}"/>
              </a:ext>
            </a:extLst>
          </p:cNvPr>
          <p:cNvSpPr>
            <a:spLocks noGrp="1"/>
          </p:cNvSpPr>
          <p:nvPr>
            <p:ph idx="1"/>
          </p:nvPr>
        </p:nvSpPr>
        <p:spPr/>
        <p:txBody>
          <a:bodyPr/>
          <a:lstStyle/>
          <a:p>
            <a:r>
              <a:rPr lang="en-US" dirty="0"/>
              <a:t>When the need arises</a:t>
            </a:r>
          </a:p>
          <a:p>
            <a:r>
              <a:rPr lang="en-US" dirty="0"/>
              <a:t>When something touches our hearts</a:t>
            </a:r>
          </a:p>
          <a:p>
            <a:r>
              <a:rPr lang="en-US" dirty="0"/>
              <a:t>When those around us can’t</a:t>
            </a:r>
          </a:p>
        </p:txBody>
      </p:sp>
      <p:sp>
        <p:nvSpPr>
          <p:cNvPr id="4" name="Footer Placeholder 3">
            <a:extLst>
              <a:ext uri="{FF2B5EF4-FFF2-40B4-BE49-F238E27FC236}">
                <a16:creationId xmlns:a16="http://schemas.microsoft.com/office/drawing/2014/main" id="{A3D80CD5-E330-7FF7-10B5-9E082B151115}"/>
              </a:ext>
            </a:extLst>
          </p:cNvPr>
          <p:cNvSpPr>
            <a:spLocks noGrp="1"/>
          </p:cNvSpPr>
          <p:nvPr>
            <p:ph type="ftr" sz="quarter" idx="4294967295"/>
          </p:nvPr>
        </p:nvSpPr>
        <p:spPr>
          <a:xfrm>
            <a:off x="0" y="0"/>
            <a:ext cx="0" cy="0"/>
          </a:xfrm>
        </p:spPr>
        <p:txBody>
          <a:bodyPr/>
          <a:lstStyle/>
          <a:p>
            <a:endParaRPr lang="en-US" dirty="0"/>
          </a:p>
        </p:txBody>
      </p:sp>
      <p:sp>
        <p:nvSpPr>
          <p:cNvPr id="5" name="Slide Number Placeholder 4">
            <a:extLst>
              <a:ext uri="{FF2B5EF4-FFF2-40B4-BE49-F238E27FC236}">
                <a16:creationId xmlns:a16="http://schemas.microsoft.com/office/drawing/2014/main" id="{159E287D-C8D4-AA85-2030-F07797038780}"/>
              </a:ext>
            </a:extLst>
          </p:cNvPr>
          <p:cNvSpPr>
            <a:spLocks noGrp="1"/>
          </p:cNvSpPr>
          <p:nvPr>
            <p:ph type="sldNum" sz="quarter" idx="4294967295"/>
          </p:nvPr>
        </p:nvSpPr>
        <p:spPr>
          <a:xfrm>
            <a:off x="0" y="0"/>
            <a:ext cx="0" cy="0"/>
          </a:xfrm>
        </p:spPr>
        <p:txBody>
          <a:bodyPr/>
          <a:lstStyle/>
          <a:p>
            <a:fld id="{294A09A9-5501-47C1-A89A-A340965A2BE2}" type="slidenum">
              <a:rPr lang="en-US" smtClean="0"/>
              <a:pPr/>
              <a:t>12</a:t>
            </a:fld>
            <a:endParaRPr lang="en-US" dirty="0"/>
          </a:p>
        </p:txBody>
      </p:sp>
    </p:spTree>
    <p:extLst>
      <p:ext uri="{BB962C8B-B14F-4D97-AF65-F5344CB8AC3E}">
        <p14:creationId xmlns:p14="http://schemas.microsoft.com/office/powerpoint/2010/main" val="1299513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0CD59-D2BA-E1A2-6D22-F72EA909BE8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1F3AC35-CB4E-AC15-6FF5-B7345ACF340A}"/>
              </a:ext>
            </a:extLst>
          </p:cNvPr>
          <p:cNvSpPr>
            <a:spLocks noGrp="1"/>
          </p:cNvSpPr>
          <p:nvPr>
            <p:ph type="body" sz="half" idx="2"/>
          </p:nvPr>
        </p:nvSpPr>
        <p:spPr>
          <a:xfrm>
            <a:off x="4730620" y="1371600"/>
            <a:ext cx="6242178" cy="3693319"/>
          </a:xfrm>
        </p:spPr>
        <p:txBody>
          <a:bodyPr/>
          <a:lstStyle/>
          <a:p>
            <a:r>
              <a:rPr lang="en-US" dirty="0"/>
              <a:t>Where</a:t>
            </a:r>
          </a:p>
        </p:txBody>
      </p:sp>
    </p:spTree>
    <p:extLst>
      <p:ext uri="{BB962C8B-B14F-4D97-AF65-F5344CB8AC3E}">
        <p14:creationId xmlns:p14="http://schemas.microsoft.com/office/powerpoint/2010/main" val="4006935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C9EC0-1B0C-9AC1-4DCD-83D1FB489A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4C5578-B6AE-D5BA-5F73-B07A0B9254B8}"/>
              </a:ext>
            </a:extLst>
          </p:cNvPr>
          <p:cNvSpPr>
            <a:spLocks noGrp="1"/>
          </p:cNvSpPr>
          <p:nvPr>
            <p:ph type="title"/>
          </p:nvPr>
        </p:nvSpPr>
        <p:spPr/>
        <p:txBody>
          <a:bodyPr/>
          <a:lstStyle/>
          <a:p>
            <a:r>
              <a:rPr lang="en-US" dirty="0"/>
              <a:t>Where do we help?</a:t>
            </a:r>
          </a:p>
        </p:txBody>
      </p:sp>
      <p:sp>
        <p:nvSpPr>
          <p:cNvPr id="3" name="Content Placeholder 2">
            <a:extLst>
              <a:ext uri="{FF2B5EF4-FFF2-40B4-BE49-F238E27FC236}">
                <a16:creationId xmlns:a16="http://schemas.microsoft.com/office/drawing/2014/main" id="{D0ADA249-1DE0-698B-DE52-3963393E675E}"/>
              </a:ext>
            </a:extLst>
          </p:cNvPr>
          <p:cNvSpPr>
            <a:spLocks noGrp="1"/>
          </p:cNvSpPr>
          <p:nvPr>
            <p:ph idx="1"/>
          </p:nvPr>
        </p:nvSpPr>
        <p:spPr/>
        <p:txBody>
          <a:bodyPr/>
          <a:lstStyle/>
          <a:p>
            <a:pPr marL="342900" indent="-342900">
              <a:buFont typeface="Arial" panose="020B0604020202020204" pitchFamily="34" charset="0"/>
              <a:buChar char="•"/>
            </a:pPr>
            <a:r>
              <a:rPr lang="en-US" dirty="0"/>
              <a:t>Nearly 90 projects and community institutions support today’s vital needs across the United States.</a:t>
            </a:r>
          </a:p>
          <a:p>
            <a:pPr marL="342900" indent="-342900">
              <a:buFont typeface="Arial" panose="020B0604020202020204" pitchFamily="34" charset="0"/>
              <a:buChar char="•"/>
            </a:pPr>
            <a:r>
              <a:rPr lang="en-US" dirty="0"/>
              <a:t>United Women in Faith continues supporting and empowering local women in more than 50 countries around the globe to be leaders in the church, community, and the world.</a:t>
            </a:r>
          </a:p>
          <a:p>
            <a:pPr marL="342900" indent="-342900">
              <a:buFont typeface="Arial" panose="020B0604020202020204" pitchFamily="34" charset="0"/>
              <a:buChar char="•"/>
            </a:pPr>
            <a:r>
              <a:rPr lang="en-US" dirty="0"/>
              <a:t>Locally where the unit feels called.</a:t>
            </a:r>
          </a:p>
        </p:txBody>
      </p:sp>
      <p:sp>
        <p:nvSpPr>
          <p:cNvPr id="5" name="Slide Number Placeholder 4">
            <a:extLst>
              <a:ext uri="{FF2B5EF4-FFF2-40B4-BE49-F238E27FC236}">
                <a16:creationId xmlns:a16="http://schemas.microsoft.com/office/drawing/2014/main" id="{F008AD15-12F3-F0F7-22CE-52FE03079C34}"/>
              </a:ext>
            </a:extLst>
          </p:cNvPr>
          <p:cNvSpPr>
            <a:spLocks noGrp="1"/>
          </p:cNvSpPr>
          <p:nvPr>
            <p:ph type="sldNum" sz="quarter" idx="4294967295"/>
          </p:nvPr>
        </p:nvSpPr>
        <p:spPr>
          <a:xfrm>
            <a:off x="0" y="0"/>
            <a:ext cx="0" cy="0"/>
          </a:xfrm>
        </p:spPr>
        <p:txBody>
          <a:bodyPr/>
          <a:lstStyle/>
          <a:p>
            <a:fld id="{294A09A9-5501-47C1-A89A-A340965A2BE2}" type="slidenum">
              <a:rPr lang="en-US" smtClean="0"/>
              <a:pPr/>
              <a:t>14</a:t>
            </a:fld>
            <a:endParaRPr lang="en-US" dirty="0"/>
          </a:p>
        </p:txBody>
      </p:sp>
    </p:spTree>
    <p:extLst>
      <p:ext uri="{BB962C8B-B14F-4D97-AF65-F5344CB8AC3E}">
        <p14:creationId xmlns:p14="http://schemas.microsoft.com/office/powerpoint/2010/main" val="1092089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216F1-81D2-1691-D1FB-0093C15F6B7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640C13D-5D9E-20D7-6139-427BDEDCEBBA}"/>
              </a:ext>
            </a:extLst>
          </p:cNvPr>
          <p:cNvSpPr>
            <a:spLocks noGrp="1"/>
          </p:cNvSpPr>
          <p:nvPr>
            <p:ph type="body" sz="half" idx="2"/>
          </p:nvPr>
        </p:nvSpPr>
        <p:spPr>
          <a:xfrm>
            <a:off x="4730620" y="1371600"/>
            <a:ext cx="6242178" cy="3693319"/>
          </a:xfrm>
        </p:spPr>
        <p:txBody>
          <a:bodyPr/>
          <a:lstStyle/>
          <a:p>
            <a:r>
              <a:rPr lang="en-US" dirty="0"/>
              <a:t>Why</a:t>
            </a:r>
          </a:p>
        </p:txBody>
      </p:sp>
    </p:spTree>
    <p:extLst>
      <p:ext uri="{BB962C8B-B14F-4D97-AF65-F5344CB8AC3E}">
        <p14:creationId xmlns:p14="http://schemas.microsoft.com/office/powerpoint/2010/main" val="2771918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D4C19-9FA1-5D8F-3B0E-13C9CDD401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084CD9-9306-B332-33CC-C1385E2DD3CC}"/>
              </a:ext>
            </a:extLst>
          </p:cNvPr>
          <p:cNvSpPr>
            <a:spLocks noGrp="1"/>
          </p:cNvSpPr>
          <p:nvPr>
            <p:ph type="title"/>
          </p:nvPr>
        </p:nvSpPr>
        <p:spPr/>
        <p:txBody>
          <a:bodyPr/>
          <a:lstStyle/>
          <a:p>
            <a:r>
              <a:rPr lang="en-US" dirty="0"/>
              <a:t>Why do we do it?</a:t>
            </a:r>
          </a:p>
        </p:txBody>
      </p:sp>
      <p:sp>
        <p:nvSpPr>
          <p:cNvPr id="13" name="Content Placeholder 12">
            <a:extLst>
              <a:ext uri="{FF2B5EF4-FFF2-40B4-BE49-F238E27FC236}">
                <a16:creationId xmlns:a16="http://schemas.microsoft.com/office/drawing/2014/main" id="{74E47126-1EB4-B2EC-503B-F70AB7B22BB9}"/>
              </a:ext>
            </a:extLst>
          </p:cNvPr>
          <p:cNvSpPr>
            <a:spLocks noGrp="1"/>
          </p:cNvSpPr>
          <p:nvPr>
            <p:ph idx="1"/>
          </p:nvPr>
        </p:nvSpPr>
        <p:spPr/>
        <p:txBody>
          <a:bodyPr/>
          <a:lstStyle/>
          <a:p>
            <a:pPr marL="571500" indent="-571500">
              <a:buFont typeface="Arial" panose="020B0604020202020204" pitchFamily="34" charset="0"/>
              <a:buChar char="•"/>
            </a:pPr>
            <a:r>
              <a:rPr lang="en-US" dirty="0"/>
              <a:t>To help the marginalized</a:t>
            </a:r>
          </a:p>
          <a:p>
            <a:pPr marL="571500" indent="-571500">
              <a:buFont typeface="Arial" panose="020B0604020202020204" pitchFamily="34" charset="0"/>
              <a:buChar char="•"/>
            </a:pPr>
            <a:r>
              <a:rPr lang="en-US" dirty="0"/>
              <a:t>Because it is Scripture led – to help the least of these</a:t>
            </a:r>
          </a:p>
          <a:p>
            <a:pPr marL="571500" indent="-571500">
              <a:buFont typeface="Arial" panose="020B0604020202020204" pitchFamily="34" charset="0"/>
              <a:buChar char="•"/>
            </a:pPr>
            <a:r>
              <a:rPr lang="en-US" dirty="0"/>
              <a:t>Your reason goes here…</a:t>
            </a:r>
          </a:p>
        </p:txBody>
      </p:sp>
      <p:sp>
        <p:nvSpPr>
          <p:cNvPr id="5" name="Slide Number Placeholder 4">
            <a:extLst>
              <a:ext uri="{FF2B5EF4-FFF2-40B4-BE49-F238E27FC236}">
                <a16:creationId xmlns:a16="http://schemas.microsoft.com/office/drawing/2014/main" id="{C54DAF49-8BAD-19A1-11EE-F032E6D96532}"/>
              </a:ext>
            </a:extLst>
          </p:cNvPr>
          <p:cNvSpPr>
            <a:spLocks noGrp="1"/>
          </p:cNvSpPr>
          <p:nvPr>
            <p:ph type="sldNum" sz="quarter" idx="4294967295"/>
          </p:nvPr>
        </p:nvSpPr>
        <p:spPr>
          <a:xfrm>
            <a:off x="0" y="0"/>
            <a:ext cx="0" cy="0"/>
          </a:xfrm>
        </p:spPr>
        <p:txBody>
          <a:bodyPr/>
          <a:lstStyle/>
          <a:p>
            <a:fld id="{294A09A9-5501-47C1-A89A-A340965A2BE2}" type="slidenum">
              <a:rPr lang="en-US" smtClean="0"/>
              <a:pPr/>
              <a:t>16</a:t>
            </a:fld>
            <a:endParaRPr lang="en-US" dirty="0"/>
          </a:p>
        </p:txBody>
      </p:sp>
    </p:spTree>
    <p:extLst>
      <p:ext uri="{BB962C8B-B14F-4D97-AF65-F5344CB8AC3E}">
        <p14:creationId xmlns:p14="http://schemas.microsoft.com/office/powerpoint/2010/main" val="4279483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7E564-4283-8AE2-ADD2-7B3FFCFA26C7}"/>
              </a:ext>
            </a:extLst>
          </p:cNvPr>
          <p:cNvSpPr>
            <a:spLocks noGrp="1"/>
          </p:cNvSpPr>
          <p:nvPr>
            <p:ph type="title"/>
          </p:nvPr>
        </p:nvSpPr>
        <p:spPr>
          <a:xfrm>
            <a:off x="914400" y="685800"/>
            <a:ext cx="10058400" cy="538609"/>
          </a:xfrm>
        </p:spPr>
        <p:txBody>
          <a:bodyPr>
            <a:normAutofit fontScale="90000"/>
          </a:bodyPr>
          <a:lstStyle/>
          <a:p>
            <a:r>
              <a:rPr lang="en-US" dirty="0"/>
              <a:t>Our Purpose</a:t>
            </a:r>
            <a:br>
              <a:rPr lang="en-US" dirty="0"/>
            </a:br>
            <a:endParaRPr lang="en-US" dirty="0"/>
          </a:p>
        </p:txBody>
      </p:sp>
      <p:sp>
        <p:nvSpPr>
          <p:cNvPr id="3" name="Text Placeholder 2">
            <a:extLst>
              <a:ext uri="{FF2B5EF4-FFF2-40B4-BE49-F238E27FC236}">
                <a16:creationId xmlns:a16="http://schemas.microsoft.com/office/drawing/2014/main" id="{C9CFA000-38C2-F344-E543-42483390408A}"/>
              </a:ext>
            </a:extLst>
          </p:cNvPr>
          <p:cNvSpPr>
            <a:spLocks noGrp="1"/>
          </p:cNvSpPr>
          <p:nvPr>
            <p:ph idx="1"/>
          </p:nvPr>
        </p:nvSpPr>
        <p:spPr>
          <a:xfrm>
            <a:off x="914400" y="1828800"/>
            <a:ext cx="10058400" cy="2701509"/>
          </a:xfrm>
        </p:spPr>
        <p:txBody>
          <a:bodyPr/>
          <a:lstStyle/>
          <a:p>
            <a:pPr marL="231775" indent="-231775">
              <a:lnSpc>
                <a:spcPct val="150000"/>
              </a:lnSpc>
            </a:pPr>
            <a:r>
              <a:rPr lang="en-US" sz="2400" dirty="0"/>
              <a:t>“ United  Women in Faith is a Community of women whose PURPOSE is to know God and to experience freedom as whole persons through Jesus Christ;   To develop a creative, supportive fellowship; and to expand concepts of mission through participation in the global ministries of the church. ”</a:t>
            </a:r>
          </a:p>
        </p:txBody>
      </p:sp>
    </p:spTree>
    <p:extLst>
      <p:ext uri="{BB962C8B-B14F-4D97-AF65-F5344CB8AC3E}">
        <p14:creationId xmlns:p14="http://schemas.microsoft.com/office/powerpoint/2010/main" val="1563980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B5DC-8C2B-5750-6E12-9A35C0FFBA00}"/>
              </a:ext>
            </a:extLst>
          </p:cNvPr>
          <p:cNvSpPr>
            <a:spLocks noGrp="1"/>
          </p:cNvSpPr>
          <p:nvPr>
            <p:ph type="ctrTitle"/>
          </p:nvPr>
        </p:nvSpPr>
        <p:spPr/>
        <p:txBody>
          <a:bodyPr/>
          <a:lstStyle/>
          <a:p>
            <a:r>
              <a:rPr lang="en-US" dirty="0"/>
              <a:t>Thank you</a:t>
            </a:r>
          </a:p>
        </p:txBody>
      </p:sp>
      <p:sp>
        <p:nvSpPr>
          <p:cNvPr id="5" name="Content Placeholder 4">
            <a:extLst>
              <a:ext uri="{FF2B5EF4-FFF2-40B4-BE49-F238E27FC236}">
                <a16:creationId xmlns:a16="http://schemas.microsoft.com/office/drawing/2014/main" id="{AAF5CF3F-E5EF-5769-3F83-24ADB4412BBF}"/>
              </a:ext>
            </a:extLst>
          </p:cNvPr>
          <p:cNvSpPr>
            <a:spLocks noGrp="1"/>
          </p:cNvSpPr>
          <p:nvPr>
            <p:ph type="subTitle" idx="1"/>
          </p:nvPr>
        </p:nvSpPr>
        <p:spPr>
          <a:xfrm>
            <a:off x="6689060" y="4094348"/>
            <a:ext cx="4819307" cy="2306452"/>
          </a:xfrm>
        </p:spPr>
        <p:txBody>
          <a:bodyPr>
            <a:normAutofit/>
          </a:bodyPr>
          <a:lstStyle/>
          <a:p>
            <a:pPr>
              <a:lnSpc>
                <a:spcPct val="150000"/>
              </a:lnSpc>
            </a:pPr>
            <a:r>
              <a:rPr lang="en-US" dirty="0">
                <a:highlight>
                  <a:srgbClr val="FFFF00"/>
                </a:highlight>
              </a:rPr>
              <a:t>Enter Presenter’s Name</a:t>
            </a:r>
          </a:p>
        </p:txBody>
      </p:sp>
      <p:sp>
        <p:nvSpPr>
          <p:cNvPr id="4" name="Text Placeholder 3">
            <a:extLst>
              <a:ext uri="{FF2B5EF4-FFF2-40B4-BE49-F238E27FC236}">
                <a16:creationId xmlns:a16="http://schemas.microsoft.com/office/drawing/2014/main" id="{992E56C9-B0DE-A2DF-8BBB-DE7B849B077C}"/>
              </a:ext>
            </a:extLst>
          </p:cNvPr>
          <p:cNvSpPr>
            <a:spLocks noGrp="1"/>
          </p:cNvSpPr>
          <p:nvPr>
            <p:ph type="body" sz="half" idx="10"/>
          </p:nvPr>
        </p:nvSpPr>
        <p:spPr/>
        <p:txBody>
          <a:bodyPr/>
          <a:lstStyle/>
          <a:p>
            <a:endParaRPr lang="en-US"/>
          </a:p>
        </p:txBody>
      </p:sp>
    </p:spTree>
    <p:extLst>
      <p:ext uri="{BB962C8B-B14F-4D97-AF65-F5344CB8AC3E}">
        <p14:creationId xmlns:p14="http://schemas.microsoft.com/office/powerpoint/2010/main" val="2790251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a:extLst>
              <a:ext uri="{FF2B5EF4-FFF2-40B4-BE49-F238E27FC236}">
                <a16:creationId xmlns:a16="http://schemas.microsoft.com/office/drawing/2014/main" id="{0F7AE7AF-A82E-FCB5-5EC6-7F750A667A44}"/>
              </a:ext>
            </a:extLst>
          </p:cNvPr>
          <p:cNvSpPr>
            <a:spLocks noGrp="1"/>
          </p:cNvSpPr>
          <p:nvPr>
            <p:ph type="subTitle" idx="1"/>
          </p:nvPr>
        </p:nvSpPr>
        <p:spPr>
          <a:xfrm>
            <a:off x="6689060" y="1469986"/>
            <a:ext cx="4819307" cy="3283656"/>
          </a:xfrm>
        </p:spPr>
        <p:txBody>
          <a:bodyPr/>
          <a:lstStyle/>
          <a:p>
            <a:r>
              <a:rPr lang="en-US" dirty="0">
                <a:solidFill>
                  <a:schemeClr val="tx1"/>
                </a:solidFill>
              </a:rPr>
              <a:t>Contact:</a:t>
            </a:r>
          </a:p>
          <a:p>
            <a:pPr algn="just">
              <a:spcBef>
                <a:spcPts val="1200"/>
              </a:spcBef>
            </a:pPr>
            <a:r>
              <a:rPr lang="en-US" dirty="0">
                <a:solidFill>
                  <a:schemeClr val="tx1"/>
                </a:solidFill>
                <a:highlight>
                  <a:srgbClr val="FFFF00"/>
                </a:highlight>
              </a:rPr>
              <a:t>Enter Additional Contact Information</a:t>
            </a:r>
          </a:p>
          <a:p>
            <a:endParaRPr lang="en-US" dirty="0">
              <a:solidFill>
                <a:schemeClr val="tx1"/>
              </a:solidFill>
            </a:endParaRPr>
          </a:p>
          <a:p>
            <a:r>
              <a:rPr lang="en-US" dirty="0">
                <a:solidFill>
                  <a:schemeClr val="tx1"/>
                </a:solidFill>
              </a:rPr>
              <a:t>Or:</a:t>
            </a:r>
          </a:p>
          <a:p>
            <a:pPr>
              <a:spcBef>
                <a:spcPts val="1200"/>
              </a:spcBef>
            </a:pPr>
            <a:r>
              <a:rPr lang="en-US" dirty="0">
                <a:solidFill>
                  <a:schemeClr val="tx1"/>
                </a:solidFill>
                <a:highlight>
                  <a:srgbClr val="FFFF00"/>
                </a:highlight>
              </a:rPr>
              <a:t>Enter Additional Contact Information</a:t>
            </a:r>
          </a:p>
          <a:p>
            <a:endParaRPr lang="en-US" dirty="0">
              <a:solidFill>
                <a:schemeClr val="tx1"/>
              </a:solidFill>
            </a:endParaRPr>
          </a:p>
          <a:p>
            <a:r>
              <a:rPr lang="en-US" dirty="0">
                <a:solidFill>
                  <a:schemeClr val="tx1"/>
                </a:solidFill>
              </a:rPr>
              <a:t>Or any of the many UWF members sitting near you.</a:t>
            </a:r>
          </a:p>
          <a:p>
            <a:endParaRPr lang="en-US" dirty="0">
              <a:solidFill>
                <a:schemeClr val="tx1"/>
              </a:solidFill>
            </a:endParaRPr>
          </a:p>
        </p:txBody>
      </p:sp>
      <p:sp>
        <p:nvSpPr>
          <p:cNvPr id="12" name="Text Placeholder 11">
            <a:extLst>
              <a:ext uri="{FF2B5EF4-FFF2-40B4-BE49-F238E27FC236}">
                <a16:creationId xmlns:a16="http://schemas.microsoft.com/office/drawing/2014/main" id="{9665DD68-5691-AC8C-CDA1-7BEA9965A041}"/>
              </a:ext>
            </a:extLst>
          </p:cNvPr>
          <p:cNvSpPr>
            <a:spLocks noGrp="1"/>
          </p:cNvSpPr>
          <p:nvPr>
            <p:ph type="body" sz="half" idx="10"/>
          </p:nvPr>
        </p:nvSpPr>
        <p:spPr/>
        <p:txBody>
          <a:bodyPr/>
          <a:lstStyle/>
          <a:p>
            <a:r>
              <a:rPr lang="en-US" b="1" dirty="0"/>
              <a:t>For More Information:</a:t>
            </a:r>
          </a:p>
        </p:txBody>
      </p:sp>
    </p:spTree>
    <p:extLst>
      <p:ext uri="{BB962C8B-B14F-4D97-AF65-F5344CB8AC3E}">
        <p14:creationId xmlns:p14="http://schemas.microsoft.com/office/powerpoint/2010/main" val="2746042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8626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AC01F5-73E2-E54A-BCFE-45C0253927FF}"/>
              </a:ext>
            </a:extLst>
          </p:cNvPr>
          <p:cNvSpPr/>
          <p:nvPr/>
        </p:nvSpPr>
        <p:spPr>
          <a:xfrm>
            <a:off x="6089739" y="0"/>
            <a:ext cx="609600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5" name="Title 3">
            <a:extLst>
              <a:ext uri="{FF2B5EF4-FFF2-40B4-BE49-F238E27FC236}">
                <a16:creationId xmlns:a16="http://schemas.microsoft.com/office/drawing/2014/main" id="{84FD392C-A667-74E8-CD64-DF35118C680A}"/>
              </a:ext>
            </a:extLst>
          </p:cNvPr>
          <p:cNvSpPr txBox="1">
            <a:spLocks/>
          </p:cNvSpPr>
          <p:nvPr/>
        </p:nvSpPr>
        <p:spPr>
          <a:xfrm>
            <a:off x="6136826" y="286439"/>
            <a:ext cx="6014347" cy="2030899"/>
          </a:xfrm>
          <a:prstGeom prst="rect">
            <a:avLst/>
          </a:prstGeom>
        </p:spPr>
        <p:txBody>
          <a:bodyPr vert="horz" lIns="91440" tIns="45720" rIns="91440" bIns="45720" rtlCol="0" anchor="b">
            <a:normAutofit fontScale="85000" lnSpcReduction="20000"/>
          </a:bodyPr>
          <a:lstStyle>
            <a:lvl1pPr algn="l" defTabSz="914400" rtl="0" eaLnBrk="1" latinLnBrk="0" hangingPunct="1">
              <a:lnSpc>
                <a:spcPct val="100000"/>
              </a:lnSpc>
              <a:spcBef>
                <a:spcPct val="0"/>
              </a:spcBef>
              <a:buNone/>
              <a:defRPr sz="4400" kern="1200">
                <a:solidFill>
                  <a:schemeClr val="accent1"/>
                </a:solidFill>
                <a:latin typeface="+mj-lt"/>
                <a:ea typeface="+mj-ea"/>
                <a:cs typeface="+mj-cs"/>
              </a:defRPr>
            </a:lvl1pPr>
          </a:lstStyle>
          <a:p>
            <a:pPr algn="ctr">
              <a:lnSpc>
                <a:spcPct val="140000"/>
              </a:lnSpc>
            </a:pPr>
            <a:r>
              <a:rPr lang="en-US" sz="3200" b="1" dirty="0">
                <a:solidFill>
                  <a:schemeClr val="bg1"/>
                </a:solidFill>
                <a:cs typeface="Arial"/>
              </a:rPr>
              <a:t>We want to know:</a:t>
            </a:r>
          </a:p>
          <a:p>
            <a:pPr algn="ctr">
              <a:lnSpc>
                <a:spcPct val="140000"/>
              </a:lnSpc>
            </a:pPr>
            <a:r>
              <a:rPr lang="en-US" sz="3200" dirty="0">
                <a:solidFill>
                  <a:schemeClr val="bg1"/>
                </a:solidFill>
                <a:cs typeface="Arial"/>
              </a:rPr>
              <a:t>Does Your Church Have a </a:t>
            </a:r>
            <a:br>
              <a:rPr lang="en-US" sz="3200" dirty="0">
                <a:solidFill>
                  <a:schemeClr val="bg1"/>
                </a:solidFill>
                <a:cs typeface="Arial"/>
              </a:rPr>
            </a:br>
            <a:r>
              <a:rPr lang="en-US" sz="3200" dirty="0">
                <a:solidFill>
                  <a:schemeClr val="bg1"/>
                </a:solidFill>
                <a:cs typeface="Arial"/>
              </a:rPr>
              <a:t>United Women in Faith Unit/Group/Circle?</a:t>
            </a:r>
            <a:endParaRPr lang="en-US" sz="3200" dirty="0">
              <a:solidFill>
                <a:schemeClr val="bg1"/>
              </a:solidFill>
            </a:endParaRPr>
          </a:p>
        </p:txBody>
      </p:sp>
      <p:pic>
        <p:nvPicPr>
          <p:cNvPr id="8" name="Picture 7" descr="A qr code on a black background&#10;&#10;AI-generated content may be incorrect.">
            <a:extLst>
              <a:ext uri="{FF2B5EF4-FFF2-40B4-BE49-F238E27FC236}">
                <a16:creationId xmlns:a16="http://schemas.microsoft.com/office/drawing/2014/main" id="{5548F88B-C1C0-018D-B97F-E691D7655D62}"/>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7925884" y="3657129"/>
            <a:ext cx="2436227" cy="2451984"/>
          </a:xfrm>
          <a:prstGeom prst="rect">
            <a:avLst/>
          </a:prstGeom>
        </p:spPr>
      </p:pic>
      <p:sp>
        <p:nvSpPr>
          <p:cNvPr id="9" name="Title 3">
            <a:extLst>
              <a:ext uri="{FF2B5EF4-FFF2-40B4-BE49-F238E27FC236}">
                <a16:creationId xmlns:a16="http://schemas.microsoft.com/office/drawing/2014/main" id="{6B173BF7-04FD-9859-F76B-9C0206300264}"/>
              </a:ext>
            </a:extLst>
          </p:cNvPr>
          <p:cNvSpPr txBox="1">
            <a:spLocks/>
          </p:cNvSpPr>
          <p:nvPr/>
        </p:nvSpPr>
        <p:spPr>
          <a:xfrm>
            <a:off x="6248081" y="2653601"/>
            <a:ext cx="5791835" cy="738664"/>
          </a:xfrm>
          <a:prstGeom prst="rect">
            <a:avLst/>
          </a:prstGeom>
          <a:ln>
            <a:solidFill>
              <a:schemeClr val="bg1"/>
            </a:solidFill>
          </a:ln>
        </p:spPr>
        <p:txBody>
          <a:bodyPr vert="horz" wrap="square" lIns="0" tIns="0" rIns="0" bIns="0" rtlCol="0" anchor="t" anchorCtr="0">
            <a:spAutoFit/>
          </a:bodyPr>
          <a:lstStyle>
            <a:lvl1pPr algn="l" defTabSz="914400" rtl="0" eaLnBrk="1" latinLnBrk="0" hangingPunct="1">
              <a:lnSpc>
                <a:spcPts val="4200"/>
              </a:lnSpc>
              <a:spcBef>
                <a:spcPct val="0"/>
              </a:spcBef>
              <a:buNone/>
              <a:defRPr sz="3600" b="1" kern="1200">
                <a:solidFill>
                  <a:schemeClr val="accent4"/>
                </a:solidFill>
                <a:latin typeface="+mj-lt"/>
                <a:ea typeface="+mj-ea"/>
                <a:cs typeface="+mj-cs"/>
              </a:defRPr>
            </a:lvl1pPr>
          </a:lstStyle>
          <a:p>
            <a:pPr algn="ctr">
              <a:lnSpc>
                <a:spcPct val="100000"/>
              </a:lnSpc>
            </a:pPr>
            <a:r>
              <a:rPr lang="en-US" sz="2400" i="1" dirty="0">
                <a:solidFill>
                  <a:schemeClr val="bg1"/>
                </a:solidFill>
                <a:cs typeface="Arial"/>
              </a:rPr>
              <a:t>Scan the QR Code &amp; </a:t>
            </a:r>
            <a:br>
              <a:rPr lang="en-US" sz="2400" i="1" dirty="0">
                <a:solidFill>
                  <a:schemeClr val="bg1"/>
                </a:solidFill>
                <a:cs typeface="Arial"/>
              </a:rPr>
            </a:br>
            <a:r>
              <a:rPr lang="en-US" sz="2400" i="1" dirty="0">
                <a:solidFill>
                  <a:schemeClr val="bg1"/>
                </a:solidFill>
                <a:cs typeface="Arial"/>
              </a:rPr>
              <a:t>Complete the survey!</a:t>
            </a:r>
            <a:endParaRPr lang="en-US" sz="2400" i="1" dirty="0">
              <a:solidFill>
                <a:schemeClr val="bg1"/>
              </a:solidFill>
            </a:endParaRPr>
          </a:p>
        </p:txBody>
      </p:sp>
    </p:spTree>
    <p:extLst>
      <p:ext uri="{BB962C8B-B14F-4D97-AF65-F5344CB8AC3E}">
        <p14:creationId xmlns:p14="http://schemas.microsoft.com/office/powerpoint/2010/main" val="4163637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FE6378-91D1-617C-144F-5FC20FF3B028}"/>
              </a:ext>
            </a:extLst>
          </p:cNvPr>
          <p:cNvSpPr>
            <a:spLocks noGrp="1"/>
          </p:cNvSpPr>
          <p:nvPr>
            <p:ph type="body" sz="half" idx="2"/>
          </p:nvPr>
        </p:nvSpPr>
        <p:spPr/>
        <p:txBody>
          <a:bodyPr/>
          <a:lstStyle/>
          <a:p>
            <a:endParaRPr lang="en-US"/>
          </a:p>
        </p:txBody>
      </p:sp>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p:txBody>
          <a:bodyPr/>
          <a:lstStyle/>
          <a:p>
            <a:r>
              <a:rPr lang="en-US" dirty="0"/>
              <a:t>United Women </a:t>
            </a:r>
            <a:br>
              <a:rPr lang="en-US" dirty="0"/>
            </a:br>
            <a:r>
              <a:rPr lang="en-US" dirty="0"/>
              <a:t>in Faith - 101</a:t>
            </a:r>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p:txBody>
          <a:bodyPr/>
          <a:lstStyle/>
          <a:p>
            <a:r>
              <a:rPr lang="en-US" b="1" dirty="0">
                <a:highlight>
                  <a:srgbClr val="FFFF00"/>
                </a:highlight>
              </a:rPr>
              <a:t>ENTER LEADER’S NAME HERE</a:t>
            </a:r>
          </a:p>
        </p:txBody>
      </p:sp>
      <p:sp>
        <p:nvSpPr>
          <p:cNvPr id="5" name="Text Placeholder 4">
            <a:extLst>
              <a:ext uri="{FF2B5EF4-FFF2-40B4-BE49-F238E27FC236}">
                <a16:creationId xmlns:a16="http://schemas.microsoft.com/office/drawing/2014/main" id="{0B6EEDAF-E816-354C-4A40-88D00704D284}"/>
              </a:ext>
            </a:extLst>
          </p:cNvPr>
          <p:cNvSpPr>
            <a:spLocks noGrp="1"/>
          </p:cNvSpPr>
          <p:nvPr>
            <p:ph type="body" sz="half" idx="10"/>
          </p:nvPr>
        </p:nvSpPr>
        <p:spPr/>
        <p:txBody>
          <a:bodyPr/>
          <a:lstStyle/>
          <a:p>
            <a:endParaRPr lang="en-US"/>
          </a:p>
        </p:txBody>
      </p:sp>
    </p:spTree>
    <p:extLst>
      <p:ext uri="{BB962C8B-B14F-4D97-AF65-F5344CB8AC3E}">
        <p14:creationId xmlns:p14="http://schemas.microsoft.com/office/powerpoint/2010/main" val="317718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914400" y="685800"/>
            <a:ext cx="10058400" cy="538609"/>
          </a:xfrm>
        </p:spPr>
        <p:txBody>
          <a:bodyPr>
            <a:normAutofit/>
          </a:bodyPr>
          <a:lstStyle/>
          <a:p>
            <a:r>
              <a:rPr lang="en-US" dirty="0"/>
              <a:t>Agenda</a:t>
            </a:r>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idx="1"/>
          </p:nvPr>
        </p:nvSpPr>
        <p:spPr>
          <a:xfrm>
            <a:off x="914400" y="1828800"/>
            <a:ext cx="10058400" cy="4208443"/>
          </a:xfrm>
        </p:spPr>
        <p:txBody>
          <a:bodyPr vert="horz" lIns="91440" tIns="45720" rIns="91440" bIns="45720" rtlCol="0" anchor="t">
            <a:noAutofit/>
          </a:bodyPr>
          <a:lstStyle/>
          <a:p>
            <a:r>
              <a:rPr lang="en-US" dirty="0"/>
              <a:t>Introduction</a:t>
            </a:r>
          </a:p>
          <a:p>
            <a:r>
              <a:rPr lang="en-US" dirty="0"/>
              <a:t>Who</a:t>
            </a:r>
          </a:p>
          <a:p>
            <a:r>
              <a:rPr lang="en-US" dirty="0"/>
              <a:t>What</a:t>
            </a:r>
          </a:p>
          <a:p>
            <a:r>
              <a:rPr lang="en-US" dirty="0"/>
              <a:t>When</a:t>
            </a:r>
          </a:p>
          <a:p>
            <a:r>
              <a:rPr lang="en-US" dirty="0"/>
              <a:t>Where</a:t>
            </a:r>
          </a:p>
          <a:p>
            <a:r>
              <a:rPr lang="en-US" dirty="0"/>
              <a:t>Why</a:t>
            </a:r>
          </a:p>
          <a:p>
            <a:r>
              <a:rPr lang="en-US" dirty="0"/>
              <a:t>Summary</a:t>
            </a:r>
          </a:p>
          <a:p>
            <a:endParaRPr lang="en-US" dirty="0"/>
          </a:p>
        </p:txBody>
      </p:sp>
    </p:spTree>
    <p:extLst>
      <p:ext uri="{BB962C8B-B14F-4D97-AF65-F5344CB8AC3E}">
        <p14:creationId xmlns:p14="http://schemas.microsoft.com/office/powerpoint/2010/main" val="1859527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ctrTitle"/>
          </p:nvPr>
        </p:nvSpPr>
        <p:spPr/>
        <p:txBody>
          <a:bodyPr/>
          <a:lstStyle/>
          <a:p>
            <a:r>
              <a:rPr lang="en-US" dirty="0"/>
              <a:t>Introduction</a:t>
            </a: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4294967295"/>
          </p:nvPr>
        </p:nvSpPr>
        <p:spPr>
          <a:xfrm>
            <a:off x="0" y="6356350"/>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Gill Sans Nova Light" panose="020F0302020204030204" pitchFamily="34" charset="0"/>
                <a:ea typeface="+mn-ea"/>
                <a:cs typeface="Gill Sans Nova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Presentation title</a:t>
            </a:r>
            <a:endParaRPr lang="en-US" dirty="0"/>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Gill Sans Nova Light" panose="020F0302020204030204" pitchFamily="34" charset="0"/>
                <a:ea typeface="+mn-ea"/>
                <a:cs typeface="Gill Sans Nova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en-US" smtClean="0"/>
              <a:pPr/>
              <a:t>5</a:t>
            </a:fld>
            <a:endParaRPr lang="en-US" dirty="0"/>
          </a:p>
        </p:txBody>
      </p:sp>
    </p:spTree>
    <p:extLst>
      <p:ext uri="{BB962C8B-B14F-4D97-AF65-F5344CB8AC3E}">
        <p14:creationId xmlns:p14="http://schemas.microsoft.com/office/powerpoint/2010/main" val="1732999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C907C43-7AD1-BF50-ADEC-67066EE80956}"/>
              </a:ext>
            </a:extLst>
          </p:cNvPr>
          <p:cNvSpPr>
            <a:spLocks noGrp="1"/>
          </p:cNvSpPr>
          <p:nvPr>
            <p:ph type="body" sz="half" idx="2"/>
          </p:nvPr>
        </p:nvSpPr>
        <p:spPr>
          <a:xfrm>
            <a:off x="4730620" y="1371600"/>
            <a:ext cx="6242178" cy="3693319"/>
          </a:xfrm>
        </p:spPr>
        <p:txBody>
          <a:bodyPr/>
          <a:lstStyle/>
          <a:p>
            <a:r>
              <a:rPr lang="en-US" dirty="0"/>
              <a:t>Who</a:t>
            </a:r>
          </a:p>
        </p:txBody>
      </p:sp>
    </p:spTree>
    <p:extLst>
      <p:ext uri="{BB962C8B-B14F-4D97-AF65-F5344CB8AC3E}">
        <p14:creationId xmlns:p14="http://schemas.microsoft.com/office/powerpoint/2010/main" val="3446797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5478D-B9D7-EBDC-8E3A-CD7B37B92D5F}"/>
              </a:ext>
            </a:extLst>
          </p:cNvPr>
          <p:cNvSpPr>
            <a:spLocks noGrp="1"/>
          </p:cNvSpPr>
          <p:nvPr>
            <p:ph type="title"/>
          </p:nvPr>
        </p:nvSpPr>
        <p:spPr/>
        <p:txBody>
          <a:bodyPr/>
          <a:lstStyle/>
          <a:p>
            <a:r>
              <a:rPr lang="en-US" dirty="0"/>
              <a:t>Who are we?</a:t>
            </a:r>
          </a:p>
        </p:txBody>
      </p:sp>
      <p:sp>
        <p:nvSpPr>
          <p:cNvPr id="3" name="Content Placeholder 2">
            <a:extLst>
              <a:ext uri="{FF2B5EF4-FFF2-40B4-BE49-F238E27FC236}">
                <a16:creationId xmlns:a16="http://schemas.microsoft.com/office/drawing/2014/main" id="{685F0A29-6D67-D536-6A8C-48F459E2BA23}"/>
              </a:ext>
            </a:extLst>
          </p:cNvPr>
          <p:cNvSpPr>
            <a:spLocks noGrp="1"/>
          </p:cNvSpPr>
          <p:nvPr>
            <p:ph idx="1"/>
          </p:nvPr>
        </p:nvSpPr>
        <p:spPr>
          <a:xfrm>
            <a:off x="914400" y="1828800"/>
            <a:ext cx="10058400" cy="4252446"/>
          </a:xfrm>
        </p:spPr>
        <p:txBody>
          <a:bodyPr/>
          <a:lstStyle/>
          <a:p>
            <a:r>
              <a:rPr lang="en-US" sz="1800" dirty="0">
                <a:effectLst/>
                <a:latin typeface="+mn-lt"/>
                <a:ea typeface="Arial Unicode MS"/>
                <a:cs typeface="Times New Roman" panose="02020603050405020304" pitchFamily="18" charset="0"/>
              </a:rPr>
              <a:t>United  Women in Faith is a Community of women whose PURPOSE is to know God and to experience freedom as whole persons through Jesus Christ;   To develop a creative, supportive fellowship; and to expand concepts of mission through participation in the global ministries of the church.</a:t>
            </a:r>
          </a:p>
          <a:p>
            <a:r>
              <a:rPr lang="en-US" sz="1800" dirty="0">
                <a:latin typeface="+mn-lt"/>
                <a:cs typeface="Times New Roman" panose="02020603050405020304" pitchFamily="18" charset="0"/>
              </a:rPr>
              <a:t>Those interested in discovering the world around us</a:t>
            </a:r>
          </a:p>
          <a:p>
            <a:r>
              <a:rPr lang="en-US" sz="1800" dirty="0">
                <a:latin typeface="+mn-lt"/>
                <a:cs typeface="Times New Roman" panose="02020603050405020304" pitchFamily="18" charset="0"/>
              </a:rPr>
              <a:t>Those interested in discovering Social Justice issues</a:t>
            </a:r>
          </a:p>
          <a:p>
            <a:r>
              <a:rPr lang="en-US" sz="1800" dirty="0">
                <a:latin typeface="+mn-lt"/>
                <a:cs typeface="Times New Roman" panose="02020603050405020304" pitchFamily="18" charset="0"/>
              </a:rPr>
              <a:t>Those interested in discovering the world by reading</a:t>
            </a:r>
          </a:p>
          <a:p>
            <a:r>
              <a:rPr lang="en-US" sz="1800" dirty="0">
                <a:latin typeface="+mn-lt"/>
                <a:cs typeface="Times New Roman" panose="02020603050405020304" pitchFamily="18" charset="0"/>
              </a:rPr>
              <a:t>Those interested in discovering the world by acting on what we’ve learned</a:t>
            </a:r>
          </a:p>
          <a:p>
            <a:endParaRPr lang="en-US" sz="1800" dirty="0"/>
          </a:p>
        </p:txBody>
      </p:sp>
      <p:sp>
        <p:nvSpPr>
          <p:cNvPr id="4" name="Footer Placeholder 3">
            <a:extLst>
              <a:ext uri="{FF2B5EF4-FFF2-40B4-BE49-F238E27FC236}">
                <a16:creationId xmlns:a16="http://schemas.microsoft.com/office/drawing/2014/main" id="{CC36CAFE-0670-E8E5-FDE2-29A401AF9950}"/>
              </a:ext>
            </a:extLst>
          </p:cNvPr>
          <p:cNvSpPr>
            <a:spLocks noGrp="1"/>
          </p:cNvSpPr>
          <p:nvPr>
            <p:ph type="ftr" sz="quarter" idx="4294967295"/>
          </p:nvPr>
        </p:nvSpPr>
        <p:spPr>
          <a:xfrm>
            <a:off x="0" y="0"/>
            <a:ext cx="0" cy="0"/>
          </a:xfrm>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D7DB73C7-7460-1B50-25BD-7813D4B039B8}"/>
              </a:ext>
            </a:extLst>
          </p:cNvPr>
          <p:cNvSpPr>
            <a:spLocks noGrp="1"/>
          </p:cNvSpPr>
          <p:nvPr>
            <p:ph type="sldNum" sz="quarter" idx="4294967295"/>
          </p:nvPr>
        </p:nvSpPr>
        <p:spPr>
          <a:xfrm>
            <a:off x="0" y="0"/>
            <a:ext cx="0" cy="0"/>
          </a:xfrm>
        </p:spPr>
        <p:txBody>
          <a:bodyPr/>
          <a:lstStyle/>
          <a:p>
            <a:fld id="{294A09A9-5501-47C1-A89A-A340965A2BE2}" type="slidenum">
              <a:rPr lang="en-US" smtClean="0"/>
              <a:pPr/>
              <a:t>7</a:t>
            </a:fld>
            <a:endParaRPr lang="en-US" dirty="0"/>
          </a:p>
        </p:txBody>
      </p:sp>
    </p:spTree>
    <p:extLst>
      <p:ext uri="{BB962C8B-B14F-4D97-AF65-F5344CB8AC3E}">
        <p14:creationId xmlns:p14="http://schemas.microsoft.com/office/powerpoint/2010/main" val="1042215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4EC93-20B0-479B-80BB-7CD02842840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3971CAA-D577-5FAC-4C92-A861E6E86B78}"/>
              </a:ext>
            </a:extLst>
          </p:cNvPr>
          <p:cNvSpPr>
            <a:spLocks noGrp="1"/>
          </p:cNvSpPr>
          <p:nvPr>
            <p:ph type="body" sz="half" idx="2"/>
          </p:nvPr>
        </p:nvSpPr>
        <p:spPr>
          <a:xfrm>
            <a:off x="4730620" y="1371600"/>
            <a:ext cx="6242178" cy="3693319"/>
          </a:xfrm>
        </p:spPr>
        <p:txBody>
          <a:bodyPr/>
          <a:lstStyle/>
          <a:p>
            <a:r>
              <a:rPr lang="en-US" dirty="0"/>
              <a:t>What</a:t>
            </a:r>
          </a:p>
        </p:txBody>
      </p:sp>
    </p:spTree>
    <p:extLst>
      <p:ext uri="{BB962C8B-B14F-4D97-AF65-F5344CB8AC3E}">
        <p14:creationId xmlns:p14="http://schemas.microsoft.com/office/powerpoint/2010/main" val="346042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7DAB7-4A46-91C1-0D0F-64D1408224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89A8E1-5240-A964-4E81-D16F198A2928}"/>
              </a:ext>
            </a:extLst>
          </p:cNvPr>
          <p:cNvSpPr>
            <a:spLocks noGrp="1"/>
          </p:cNvSpPr>
          <p:nvPr>
            <p:ph type="title"/>
          </p:nvPr>
        </p:nvSpPr>
        <p:spPr/>
        <p:txBody>
          <a:bodyPr/>
          <a:lstStyle/>
          <a:p>
            <a:r>
              <a:rPr lang="en-US" dirty="0"/>
              <a:t>What do we do?</a:t>
            </a:r>
          </a:p>
        </p:txBody>
      </p:sp>
      <p:sp>
        <p:nvSpPr>
          <p:cNvPr id="3" name="Content Placeholder 2">
            <a:extLst>
              <a:ext uri="{FF2B5EF4-FFF2-40B4-BE49-F238E27FC236}">
                <a16:creationId xmlns:a16="http://schemas.microsoft.com/office/drawing/2014/main" id="{86780533-F3BF-B7BD-0DA0-EA27B55B090D}"/>
              </a:ext>
            </a:extLst>
          </p:cNvPr>
          <p:cNvSpPr>
            <a:spLocks noGrp="1"/>
          </p:cNvSpPr>
          <p:nvPr>
            <p:ph idx="1"/>
          </p:nvPr>
        </p:nvSpPr>
        <p:spPr>
          <a:xfrm>
            <a:off x="914400" y="1745673"/>
            <a:ext cx="10058400" cy="1598964"/>
          </a:xfrm>
        </p:spPr>
        <p:txBody>
          <a:bodyPr/>
          <a:lstStyle/>
          <a:p>
            <a:r>
              <a:rPr lang="en-US" dirty="0"/>
              <a:t>Educate</a:t>
            </a:r>
          </a:p>
          <a:p>
            <a:r>
              <a:rPr lang="en-US" dirty="0"/>
              <a:t>Validate</a:t>
            </a:r>
          </a:p>
          <a:p>
            <a:r>
              <a:rPr lang="en-US" dirty="0"/>
              <a:t>March</a:t>
            </a:r>
          </a:p>
          <a:p>
            <a:r>
              <a:rPr lang="en-US" dirty="0"/>
              <a:t>Write</a:t>
            </a:r>
          </a:p>
          <a:p>
            <a:r>
              <a:rPr lang="en-US" dirty="0"/>
              <a:t>Encourage</a:t>
            </a:r>
          </a:p>
          <a:p>
            <a:r>
              <a:rPr lang="en-US" dirty="0"/>
              <a:t>Study</a:t>
            </a:r>
          </a:p>
          <a:p>
            <a:r>
              <a:rPr lang="en-US" dirty="0"/>
              <a:t>Give</a:t>
            </a:r>
          </a:p>
          <a:p>
            <a:r>
              <a:rPr lang="en-US" dirty="0"/>
              <a:t>Help</a:t>
            </a:r>
          </a:p>
          <a:p>
            <a:endParaRPr lang="en-US" dirty="0"/>
          </a:p>
        </p:txBody>
      </p:sp>
      <p:sp>
        <p:nvSpPr>
          <p:cNvPr id="4" name="Footer Placeholder 3">
            <a:extLst>
              <a:ext uri="{FF2B5EF4-FFF2-40B4-BE49-F238E27FC236}">
                <a16:creationId xmlns:a16="http://schemas.microsoft.com/office/drawing/2014/main" id="{DB66A432-63E5-23EB-99B8-EB752CA056A8}"/>
              </a:ext>
            </a:extLst>
          </p:cNvPr>
          <p:cNvSpPr>
            <a:spLocks noGrp="1"/>
          </p:cNvSpPr>
          <p:nvPr>
            <p:ph type="ftr" sz="quarter" idx="4294967295"/>
          </p:nvPr>
        </p:nvSpPr>
        <p:spPr>
          <a:xfrm>
            <a:off x="0" y="0"/>
            <a:ext cx="0" cy="0"/>
          </a:xfrm>
        </p:spPr>
        <p:txBody>
          <a:bodyPr/>
          <a:lstStyle/>
          <a:p>
            <a:endParaRPr lang="en-US" dirty="0"/>
          </a:p>
        </p:txBody>
      </p:sp>
      <p:sp>
        <p:nvSpPr>
          <p:cNvPr id="5" name="Slide Number Placeholder 4">
            <a:extLst>
              <a:ext uri="{FF2B5EF4-FFF2-40B4-BE49-F238E27FC236}">
                <a16:creationId xmlns:a16="http://schemas.microsoft.com/office/drawing/2014/main" id="{BC8E3D5A-F078-434B-5EB0-72C1C0430DB0}"/>
              </a:ext>
            </a:extLst>
          </p:cNvPr>
          <p:cNvSpPr>
            <a:spLocks noGrp="1"/>
          </p:cNvSpPr>
          <p:nvPr>
            <p:ph type="sldNum" sz="quarter" idx="4294967295"/>
          </p:nvPr>
        </p:nvSpPr>
        <p:spPr>
          <a:xfrm>
            <a:off x="0" y="0"/>
            <a:ext cx="0" cy="0"/>
          </a:xfrm>
        </p:spPr>
        <p:txBody>
          <a:bodyPr/>
          <a:lstStyle/>
          <a:p>
            <a:fld id="{294A09A9-5501-47C1-A89A-A340965A2BE2}" type="slidenum">
              <a:rPr lang="en-US" smtClean="0"/>
              <a:pPr/>
              <a:t>9</a:t>
            </a:fld>
            <a:endParaRPr lang="en-US" dirty="0"/>
          </a:p>
        </p:txBody>
      </p:sp>
    </p:spTree>
    <p:extLst>
      <p:ext uri="{BB962C8B-B14F-4D97-AF65-F5344CB8AC3E}">
        <p14:creationId xmlns:p14="http://schemas.microsoft.com/office/powerpoint/2010/main" val="655771895"/>
      </p:ext>
    </p:extLst>
  </p:cSld>
  <p:clrMapOvr>
    <a:masterClrMapping/>
  </p:clrMapOvr>
</p:sld>
</file>

<file path=ppt/theme/theme1.xml><?xml version="1.0" encoding="utf-8"?>
<a:theme xmlns:a="http://schemas.openxmlformats.org/drawingml/2006/main" name="Office Theme">
  <a:themeElements>
    <a:clrScheme name="Custom 44">
      <a:dk1>
        <a:srgbClr val="414041"/>
      </a:dk1>
      <a:lt1>
        <a:srgbClr val="FFFFFF"/>
      </a:lt1>
      <a:dk2>
        <a:srgbClr val="796E67"/>
      </a:dk2>
      <a:lt2>
        <a:srgbClr val="F0F0F0"/>
      </a:lt2>
      <a:accent1>
        <a:srgbClr val="608EB5"/>
      </a:accent1>
      <a:accent2>
        <a:srgbClr val="F6A800"/>
      </a:accent2>
      <a:accent3>
        <a:srgbClr val="498B2C"/>
      </a:accent3>
      <a:accent4>
        <a:srgbClr val="FF681D"/>
      </a:accent4>
      <a:accent5>
        <a:srgbClr val="E6E7E8"/>
      </a:accent5>
      <a:accent6>
        <a:srgbClr val="E7EEF3"/>
      </a:accent6>
      <a:hlink>
        <a:srgbClr val="414041"/>
      </a:hlink>
      <a:folHlink>
        <a:srgbClr val="41404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4">
    <a:dk1>
      <a:srgbClr val="414041"/>
    </a:dk1>
    <a:lt1>
      <a:srgbClr val="FFFFFF"/>
    </a:lt1>
    <a:dk2>
      <a:srgbClr val="796E67"/>
    </a:dk2>
    <a:lt2>
      <a:srgbClr val="F0F0F0"/>
    </a:lt2>
    <a:accent1>
      <a:srgbClr val="608EB5"/>
    </a:accent1>
    <a:accent2>
      <a:srgbClr val="F6A800"/>
    </a:accent2>
    <a:accent3>
      <a:srgbClr val="498B2C"/>
    </a:accent3>
    <a:accent4>
      <a:srgbClr val="FF681D"/>
    </a:accent4>
    <a:accent5>
      <a:srgbClr val="E6E7E8"/>
    </a:accent5>
    <a:accent6>
      <a:srgbClr val="E7EEF3"/>
    </a:accent6>
    <a:hlink>
      <a:srgbClr val="414041"/>
    </a:hlink>
    <a:folHlink>
      <a:srgbClr val="414041"/>
    </a:folHlink>
  </a:clrScheme>
</a:themeOverride>
</file>

<file path=ppt/theme/themeOverride2.xml><?xml version="1.0" encoding="utf-8"?>
<a:themeOverride xmlns:a="http://schemas.openxmlformats.org/drawingml/2006/main">
  <a:clrScheme name="Custom 44">
    <a:dk1>
      <a:srgbClr val="414041"/>
    </a:dk1>
    <a:lt1>
      <a:srgbClr val="FFFFFF"/>
    </a:lt1>
    <a:dk2>
      <a:srgbClr val="796E67"/>
    </a:dk2>
    <a:lt2>
      <a:srgbClr val="F0F0F0"/>
    </a:lt2>
    <a:accent1>
      <a:srgbClr val="608EB5"/>
    </a:accent1>
    <a:accent2>
      <a:srgbClr val="F6A800"/>
    </a:accent2>
    <a:accent3>
      <a:srgbClr val="498B2C"/>
    </a:accent3>
    <a:accent4>
      <a:srgbClr val="FF681D"/>
    </a:accent4>
    <a:accent5>
      <a:srgbClr val="E6E7E8"/>
    </a:accent5>
    <a:accent6>
      <a:srgbClr val="E7EEF3"/>
    </a:accent6>
    <a:hlink>
      <a:srgbClr val="414041"/>
    </a:hlink>
    <a:folHlink>
      <a:srgbClr val="414041"/>
    </a:folHlink>
  </a:clrScheme>
</a:themeOverride>
</file>

<file path=ppt/theme/themeOverride3.xml><?xml version="1.0" encoding="utf-8"?>
<a:themeOverride xmlns:a="http://schemas.openxmlformats.org/drawingml/2006/main">
  <a:clrScheme name="Custom 44">
    <a:dk1>
      <a:srgbClr val="414041"/>
    </a:dk1>
    <a:lt1>
      <a:srgbClr val="FFFFFF"/>
    </a:lt1>
    <a:dk2>
      <a:srgbClr val="796E67"/>
    </a:dk2>
    <a:lt2>
      <a:srgbClr val="F0F0F0"/>
    </a:lt2>
    <a:accent1>
      <a:srgbClr val="608EB5"/>
    </a:accent1>
    <a:accent2>
      <a:srgbClr val="F6A800"/>
    </a:accent2>
    <a:accent3>
      <a:srgbClr val="498B2C"/>
    </a:accent3>
    <a:accent4>
      <a:srgbClr val="FF681D"/>
    </a:accent4>
    <a:accent5>
      <a:srgbClr val="E6E7E8"/>
    </a:accent5>
    <a:accent6>
      <a:srgbClr val="E7EEF3"/>
    </a:accent6>
    <a:hlink>
      <a:srgbClr val="414041"/>
    </a:hlink>
    <a:folHlink>
      <a:srgbClr val="414041"/>
    </a:folHlink>
  </a:clrScheme>
</a:themeOverride>
</file>

<file path=docProps/app.xml><?xml version="1.0" encoding="utf-8"?>
<Properties xmlns="http://schemas.openxmlformats.org/officeDocument/2006/extended-properties" xmlns:vt="http://schemas.openxmlformats.org/officeDocument/2006/docPropsVTypes">
  <TotalTime>5881</TotalTime>
  <Words>675</Words>
  <Application>Microsoft Office PowerPoint</Application>
  <PresentationFormat>Widescreen</PresentationFormat>
  <Paragraphs>111</Paragraphs>
  <Slides>20</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vt:lpstr>
      <vt:lpstr>Arial</vt:lpstr>
      <vt:lpstr>Baskerville</vt:lpstr>
      <vt:lpstr>Calibri</vt:lpstr>
      <vt:lpstr>Gill Sans Nova Light</vt:lpstr>
      <vt:lpstr>Office Theme</vt:lpstr>
      <vt:lpstr>PowerPoint Presentation</vt:lpstr>
      <vt:lpstr>PowerPoint Presentation</vt:lpstr>
      <vt:lpstr>United Women  in Faith - 101</vt:lpstr>
      <vt:lpstr>Agenda</vt:lpstr>
      <vt:lpstr>Introduction</vt:lpstr>
      <vt:lpstr>PowerPoint Presentation</vt:lpstr>
      <vt:lpstr>Who are we?</vt:lpstr>
      <vt:lpstr>PowerPoint Presentation</vt:lpstr>
      <vt:lpstr>What do we do?</vt:lpstr>
      <vt:lpstr>Mission u</vt:lpstr>
      <vt:lpstr>PowerPoint Presentation</vt:lpstr>
      <vt:lpstr>When do we act?</vt:lpstr>
      <vt:lpstr>PowerPoint Presentation</vt:lpstr>
      <vt:lpstr>Where do we help?</vt:lpstr>
      <vt:lpstr>PowerPoint Presentation</vt:lpstr>
      <vt:lpstr>Why do we do it?</vt:lpstr>
      <vt:lpstr>Our Purpose </vt:lpstr>
      <vt:lpstr>Thank you</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XYZ Organization Partner Opportunity Discussion MyMeter Demonstration</dc:title>
  <dc:subject/>
  <dc:creator>Wendy Ruyle</dc:creator>
  <cp:keywords/>
  <dc:description/>
  <cp:lastModifiedBy>Jenny Bygland</cp:lastModifiedBy>
  <cp:revision>254</cp:revision>
  <dcterms:created xsi:type="dcterms:W3CDTF">2021-03-17T22:10:15Z</dcterms:created>
  <dcterms:modified xsi:type="dcterms:W3CDTF">2025-05-10T21:59:46Z</dcterms:modified>
  <cp:category/>
</cp:coreProperties>
</file>